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Layouts/slideLayout10.xml" ContentType="application/vnd.openxmlformats-officedocument.presentationml.slideLayout+xml"/>
  <Override PartName="/ppt/theme/theme7.xml" ContentType="application/vnd.openxmlformats-officedocument.theme+xml"/>
  <Override PartName="/ppt/slideLayouts/slideLayout11.xml" ContentType="application/vnd.openxmlformats-officedocument.presentationml.slideLayout+xml"/>
  <Override PartName="/ppt/theme/theme8.xml" ContentType="application/vnd.openxmlformats-officedocument.theme+xml"/>
  <Override PartName="/ppt/slideLayouts/slideLayout12.xml" ContentType="application/vnd.openxmlformats-officedocument.presentationml.slideLayout+xml"/>
  <Override PartName="/ppt/theme/theme9.xml" ContentType="application/vnd.openxmlformats-officedocument.theme+xml"/>
  <Override PartName="/ppt/slideLayouts/slideLayout13.xml" ContentType="application/vnd.openxmlformats-officedocument.presentationml.slideLayout+xml"/>
  <Override PartName="/ppt/theme/theme10.xml" ContentType="application/vnd.openxmlformats-officedocument.theme+xml"/>
  <Override PartName="/ppt/slideLayouts/slideLayout14.xml" ContentType="application/vnd.openxmlformats-officedocument.presentationml.slideLayout+xml"/>
  <Override PartName="/ppt/theme/theme11.xml" ContentType="application/vnd.openxmlformats-officedocument.theme+xml"/>
  <Override PartName="/ppt/slideLayouts/slideLayout15.xml" ContentType="application/vnd.openxmlformats-officedocument.presentationml.slideLayout+xml"/>
  <Override PartName="/ppt/theme/theme12.xml" ContentType="application/vnd.openxmlformats-officedocument.theme+xml"/>
  <Override PartName="/ppt/slideLayouts/slideLayout16.xml" ContentType="application/vnd.openxmlformats-officedocument.presentationml.slideLayout+xml"/>
  <Override PartName="/ppt/theme/theme13.xml" ContentType="application/vnd.openxmlformats-officedocument.theme+xml"/>
  <Override PartName="/ppt/slideLayouts/slideLayout17.xml" ContentType="application/vnd.openxmlformats-officedocument.presentationml.slideLayout+xml"/>
  <Override PartName="/ppt/theme/theme1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1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17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18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19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0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1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4.xml" ContentType="application/vnd.openxmlformats-officedocument.theme+xml"/>
  <Override PartName="/ppt/slideLayouts/slideLayout38.xml" ContentType="application/vnd.openxmlformats-officedocument.presentationml.slideLayout+xml"/>
  <Override PartName="/ppt/theme/theme25.xml" ContentType="application/vnd.openxmlformats-officedocument.theme+xml"/>
  <Override PartName="/ppt/slideLayouts/slideLayout39.xml" ContentType="application/vnd.openxmlformats-officedocument.presentationml.slideLayout+xml"/>
  <Override PartName="/ppt/theme/theme26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7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8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9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0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1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2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3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5.xml" ContentType="application/vnd.openxmlformats-officedocument.theme+xml"/>
  <Override PartName="/ppt/theme/theme3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  <p:sldMasterId id="2147483680" r:id="rId2"/>
    <p:sldMasterId id="2147483803" r:id="rId3"/>
    <p:sldMasterId id="2147483976" r:id="rId4"/>
    <p:sldMasterId id="2147483735" r:id="rId5"/>
    <p:sldMasterId id="2147483989" r:id="rId6"/>
    <p:sldMasterId id="2147483805" r:id="rId7"/>
    <p:sldMasterId id="2147483807" r:id="rId8"/>
    <p:sldMasterId id="2147483809" r:id="rId9"/>
    <p:sldMasterId id="2147483811" r:id="rId10"/>
    <p:sldMasterId id="2147483814" r:id="rId11"/>
    <p:sldMasterId id="2147483817" r:id="rId12"/>
    <p:sldMasterId id="2147483820" r:id="rId13"/>
    <p:sldMasterId id="2147483833" r:id="rId14"/>
    <p:sldMasterId id="2147483846" r:id="rId15"/>
    <p:sldMasterId id="2147483859" r:id="rId16"/>
    <p:sldMasterId id="2147483872" r:id="rId17"/>
    <p:sldMasterId id="2147483885" r:id="rId18"/>
    <p:sldMasterId id="2147483898" r:id="rId19"/>
    <p:sldMasterId id="2147483911" r:id="rId20"/>
    <p:sldMasterId id="2147483924" r:id="rId21"/>
    <p:sldMasterId id="2147483937" r:id="rId22"/>
    <p:sldMasterId id="2147483950" r:id="rId23"/>
    <p:sldMasterId id="2147484024" r:id="rId24"/>
    <p:sldMasterId id="2147484038" r:id="rId25"/>
    <p:sldMasterId id="2147483963" r:id="rId26"/>
    <p:sldMasterId id="2147483672" r:id="rId27"/>
    <p:sldMasterId id="2147483687" r:id="rId28"/>
    <p:sldMasterId id="2147483697" r:id="rId29"/>
    <p:sldMasterId id="2147483701" r:id="rId30"/>
    <p:sldMasterId id="2147483720" r:id="rId31"/>
    <p:sldMasterId id="2147483731" r:id="rId32"/>
    <p:sldMasterId id="2147483768" r:id="rId33"/>
    <p:sldMasterId id="2147483773" r:id="rId34"/>
    <p:sldMasterId id="2147483786" r:id="rId35"/>
  </p:sldMasterIdLst>
  <p:notesMasterIdLst>
    <p:notesMasterId r:id="rId44"/>
  </p:notesMasterIdLst>
  <p:sldIdLst>
    <p:sldId id="409" r:id="rId36"/>
    <p:sldId id="417" r:id="rId37"/>
    <p:sldId id="411" r:id="rId38"/>
    <p:sldId id="423" r:id="rId39"/>
    <p:sldId id="432" r:id="rId40"/>
    <p:sldId id="433" r:id="rId41"/>
    <p:sldId id="434" r:id="rId42"/>
    <p:sldId id="43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  <a:srgbClr val="B6D6FF"/>
    <a:srgbClr val="01579B"/>
    <a:srgbClr val="82B1FF"/>
    <a:srgbClr val="002060"/>
    <a:srgbClr val="AFCA54"/>
    <a:srgbClr val="F2F778"/>
    <a:srgbClr val="009193"/>
    <a:srgbClr val="3CA779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59"/>
    <p:restoredTop sz="94607"/>
  </p:normalViewPr>
  <p:slideViewPr>
    <p:cSldViewPr snapToGrid="0" snapToObjects="1">
      <p:cViewPr varScale="1">
        <p:scale>
          <a:sx n="96" d="100"/>
          <a:sy n="96" d="100"/>
        </p:scale>
        <p:origin x="3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4.xml"/><Relationship Id="rId21" Type="http://schemas.openxmlformats.org/officeDocument/2006/relationships/slideMaster" Target="slideMasters/slideMaster21.xml"/><Relationship Id="rId34" Type="http://schemas.openxmlformats.org/officeDocument/2006/relationships/slideMaster" Target="slideMasters/slideMaster34.xml"/><Relationship Id="rId42" Type="http://schemas.openxmlformats.org/officeDocument/2006/relationships/slide" Target="slides/slide7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" Target="slides/slide2.xml"/><Relationship Id="rId40" Type="http://schemas.openxmlformats.org/officeDocument/2006/relationships/slide" Target="slides/slide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1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Master" Target="slideMasters/slideMaster31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" Target="slides/slide8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" Target="slides/slide3.xml"/><Relationship Id="rId46" Type="http://schemas.openxmlformats.org/officeDocument/2006/relationships/viewProps" Target="viewProp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E63D1-9605-C143-A59C-1D2E8B721EF2}" type="datetimeFigureOut">
              <a:rPr lang="en-US" smtClean="0"/>
              <a:t>2/20/19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93ECA-0498-504B-AB1F-8CF26410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03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8.png"/><Relationship Id="rId7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1.xml"/><Relationship Id="rId6" Type="http://schemas.openxmlformats.org/officeDocument/2006/relationships/image" Target="../media/image19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8.png"/><Relationship Id="rId7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1.xml"/><Relationship Id="rId6" Type="http://schemas.openxmlformats.org/officeDocument/2006/relationships/image" Target="../media/image19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1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3.xml"/><Relationship Id="rId4" Type="http://schemas.openxmlformats.org/officeDocument/2006/relationships/image" Target="../media/image19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3.xml"/><Relationship Id="rId4" Type="http://schemas.openxmlformats.org/officeDocument/2006/relationships/image" Target="../media/image1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4.xml"/><Relationship Id="rId4" Type="http://schemas.openxmlformats.org/officeDocument/2006/relationships/image" Target="../media/image2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4.xml"/><Relationship Id="rId4" Type="http://schemas.openxmlformats.org/officeDocument/2006/relationships/image" Target="../media/image2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5.xml"/><Relationship Id="rId4" Type="http://schemas.openxmlformats.org/officeDocument/2006/relationships/image" Target="../media/image19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7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7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7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8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8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9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9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30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30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30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30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0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3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3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3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3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3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3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3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3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3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3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3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3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3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3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3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3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1692-E8EB-9B48-A3FF-28A105468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3817"/>
            <a:ext cx="12192000" cy="1925934"/>
          </a:xfrm>
          <a:prstGeom prst="rect">
            <a:avLst/>
          </a:prstGeom>
        </p:spPr>
        <p:txBody>
          <a:bodyPr lIns="3931920" rIns="182880" anchor="t"/>
          <a:lstStyle>
            <a:lvl1pPr algn="l"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0F6073-9A75-B144-8D7A-F8B4C7D3D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163" y="4696691"/>
            <a:ext cx="10016837" cy="387927"/>
          </a:xfrm>
          <a:prstGeom prst="rect">
            <a:avLst/>
          </a:prstGeom>
        </p:spPr>
        <p:txBody>
          <a:bodyPr rIns="731520" anchor="ctr"/>
          <a:lstStyle>
            <a:lvl1pPr marL="0" indent="0" algn="r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0742F-CE16-8D45-80EC-0CDAE5627D40}"/>
              </a:ext>
            </a:extLst>
          </p:cNvPr>
          <p:cNvSpPr txBox="1"/>
          <p:nvPr userDrawn="1"/>
        </p:nvSpPr>
        <p:spPr>
          <a:xfrm>
            <a:off x="6539346" y="5361558"/>
            <a:ext cx="3602182" cy="4616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lvl="1" algn="r" rtl="0"/>
            <a:r>
              <a:rPr lang="en-US" sz="2400" b="1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Web Development</a:t>
            </a:r>
            <a:endParaRPr lang="en-US" sz="24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20D811-A374-A34D-BAF4-5C8AC7CF54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8145" y="1648188"/>
            <a:ext cx="3092310" cy="2300144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FC6FE3E-E949-A24A-909D-F6F3F83AAB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4070" y="5823223"/>
            <a:ext cx="11381534" cy="654050"/>
          </a:xfrm>
          <a:prstGeom prst="rect">
            <a:avLst/>
          </a:prstGeom>
        </p:spPr>
        <p:txBody>
          <a:bodyPr rIns="1645920"/>
          <a:lstStyle>
            <a:lvl1pPr marL="0" indent="0" algn="r">
              <a:buFontTx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612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Atten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66A0422-9208-E547-A6CD-638645CCF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218" y="2016689"/>
            <a:ext cx="11831782" cy="4467237"/>
          </a:xfrm>
          <a:prstGeom prst="rect">
            <a:avLst/>
          </a:prstGeom>
        </p:spPr>
        <p:txBody>
          <a:bodyPr lIns="3200400" tIns="0" rIns="274320" bIns="457200"/>
          <a:lstStyle>
            <a:lvl1pPr marL="0" indent="0" algn="l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AA285181-7316-3444-9E39-2679C97A0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D05E2347-B98B-3043-910D-C30C77BFE8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5224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 Demon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44E3AD74-93B5-6343-ACB0-FFADE225E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579C768-A9F7-A44C-8F72-205D2E8A63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0EFF689-5827-EF40-BA6F-797E65E90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5711687"/>
            <a:ext cx="12192002" cy="750897"/>
          </a:xfrm>
          <a:prstGeom prst="rect">
            <a:avLst/>
          </a:prstGeom>
        </p:spPr>
        <p:txBody>
          <a:bodyPr rIns="128016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95114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D888-0EA0-4142-9580-E60072895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40873"/>
            <a:ext cx="12162775" cy="3602182"/>
          </a:xfrm>
          <a:prstGeom prst="rect">
            <a:avLst/>
          </a:prstGeom>
        </p:spPr>
        <p:txBody>
          <a:bodyPr lIns="3566160" rIns="274320" bIns="274320" anchor="t"/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E6328-4E63-8043-B820-BBB537968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5624945"/>
            <a:ext cx="12192001" cy="821544"/>
          </a:xfrm>
          <a:prstGeom prst="rect">
            <a:avLst/>
          </a:prstGeom>
        </p:spPr>
        <p:txBody>
          <a:bodyPr rIns="173736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078B1CA1-8640-0544-9BE8-E06A60D6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12ABE382-9294-A64C-8265-674BA6ABEA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9FDD9-7C93-0D4B-AE4C-3A00959732E8}"/>
              </a:ext>
            </a:extLst>
          </p:cNvPr>
          <p:cNvSpPr txBox="1"/>
          <p:nvPr userDrawn="1"/>
        </p:nvSpPr>
        <p:spPr>
          <a:xfrm>
            <a:off x="4488873" y="5347946"/>
            <a:ext cx="59158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7" algn="r" rtl="0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Suggested Time:</a:t>
            </a:r>
            <a:endParaRPr lang="en-US" sz="18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989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 with Instruc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941F48-3DFE-3745-8C22-5B354D520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1635B66-DC1E-B946-938D-E45306A001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BF3ECC-E2E7-344F-94DF-7CDE4667F3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9499" y="5718684"/>
            <a:ext cx="658092" cy="72064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13C61D6-9D32-5E49-91C6-E167B785E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63494"/>
            <a:ext cx="12192000" cy="4543450"/>
          </a:xfrm>
          <a:prstGeom prst="rect">
            <a:avLst/>
          </a:prstGeom>
        </p:spPr>
        <p:txBody>
          <a:bodyPr lIns="457200" rIns="457200"/>
          <a:lstStyle>
            <a:lvl1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2C1C95-B0B4-C344-AEB0-3969D8086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F184ED8-21D0-5845-A48D-061566B0B02D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75925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D888-0EA0-4142-9580-E60072895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40873"/>
            <a:ext cx="12162775" cy="3602182"/>
          </a:xfrm>
          <a:prstGeom prst="rect">
            <a:avLst/>
          </a:prstGeom>
        </p:spPr>
        <p:txBody>
          <a:bodyPr lIns="4023360" rIns="274320" bIns="274320" anchor="t"/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E6328-4E63-8043-B820-BBB537968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5624945"/>
            <a:ext cx="12162774" cy="821544"/>
          </a:xfrm>
          <a:prstGeom prst="rect">
            <a:avLst/>
          </a:prstGeom>
        </p:spPr>
        <p:txBody>
          <a:bodyPr rIns="173736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078B1CA1-8640-0544-9BE8-E06A60D6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12ABE382-9294-A64C-8265-674BA6ABEA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9FDD9-7C93-0D4B-AE4C-3A00959732E8}"/>
              </a:ext>
            </a:extLst>
          </p:cNvPr>
          <p:cNvSpPr txBox="1"/>
          <p:nvPr userDrawn="1"/>
        </p:nvSpPr>
        <p:spPr>
          <a:xfrm>
            <a:off x="4488873" y="5347946"/>
            <a:ext cx="59158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7" algn="r" rtl="0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Suggested Time:</a:t>
            </a:r>
            <a:endParaRPr lang="en-US" sz="18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167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 with 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2D9CE-52FB-BA4E-8312-EA0E50421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63494"/>
            <a:ext cx="12192000" cy="4543450"/>
          </a:xfrm>
          <a:prstGeom prst="rect">
            <a:avLst/>
          </a:prstGeom>
        </p:spPr>
        <p:txBody>
          <a:bodyPr lIns="457200" rIns="457200"/>
          <a:lstStyle>
            <a:lvl1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941F48-3DFE-3745-8C22-5B354D520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1635B66-DC1E-B946-938D-E45306A001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5B335-1BA0-B54A-BB7A-786B05929A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6004" y="5237017"/>
            <a:ext cx="838279" cy="146317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8147A2E-79CD-7941-B749-556ED7870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F8A3A10-9CF5-9142-A399-819F09D7693D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55106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D888-0EA0-4142-9580-E60072895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40873"/>
            <a:ext cx="12162775" cy="3602182"/>
          </a:xfrm>
          <a:prstGeom prst="rect">
            <a:avLst/>
          </a:prstGeom>
        </p:spPr>
        <p:txBody>
          <a:bodyPr lIns="4023360" rIns="274320" bIns="274320" anchor="t"/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E6328-4E63-8043-B820-BBB537968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5624945"/>
            <a:ext cx="12162774" cy="821544"/>
          </a:xfrm>
          <a:prstGeom prst="rect">
            <a:avLst/>
          </a:prstGeom>
        </p:spPr>
        <p:txBody>
          <a:bodyPr rIns="173736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078B1CA1-8640-0544-9BE8-E06A60D6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12ABE382-9294-A64C-8265-674BA6ABEA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9FDD9-7C93-0D4B-AE4C-3A00959732E8}"/>
              </a:ext>
            </a:extLst>
          </p:cNvPr>
          <p:cNvSpPr txBox="1"/>
          <p:nvPr userDrawn="1"/>
        </p:nvSpPr>
        <p:spPr>
          <a:xfrm>
            <a:off x="4488873" y="5347946"/>
            <a:ext cx="59158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7" algn="r" rtl="0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Due Date:</a:t>
            </a:r>
            <a:endParaRPr lang="en-US" sz="18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204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work 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941F48-3DFE-3745-8C22-5B354D520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1635B66-DC1E-B946-938D-E45306A001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8B126-8576-6A48-AFAF-38C2BEBD65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49744" y="5807347"/>
            <a:ext cx="623602" cy="70448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BA6746E-5729-EB4B-ACF4-C38184520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63494"/>
            <a:ext cx="12192000" cy="4543450"/>
          </a:xfrm>
          <a:prstGeom prst="rect">
            <a:avLst/>
          </a:prstGeom>
        </p:spPr>
        <p:txBody>
          <a:bodyPr lIns="457200" rIns="457200"/>
          <a:lstStyle>
            <a:lvl1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96243B0-7F92-1749-95C0-03C9AA4AF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0F9E84F-936B-3B4D-9E9D-380515E56CDD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5639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4 (Green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5"/>
            <a:ext cx="12192000" cy="61820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D8D9F0-3927-3841-8CC9-86FB98E0E64C}"/>
              </a:ext>
            </a:extLst>
          </p:cNvPr>
          <p:cNvGrpSpPr/>
          <p:nvPr userDrawn="1"/>
        </p:nvGrpSpPr>
        <p:grpSpPr>
          <a:xfrm>
            <a:off x="498636" y="1778000"/>
            <a:ext cx="11286964" cy="951557"/>
            <a:chOff x="498636" y="1727200"/>
            <a:chExt cx="11286964" cy="951557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FF08071-55E9-BC44-B990-B3778839B87A}"/>
                </a:ext>
              </a:extLst>
            </p:cNvPr>
            <p:cNvSpPr/>
            <p:nvPr userDrawn="1"/>
          </p:nvSpPr>
          <p:spPr>
            <a:xfrm>
              <a:off x="1854200" y="1771003"/>
              <a:ext cx="9931400" cy="89289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77FF3A8-7BD2-E542-AE1B-6A1EB0D68FC6}"/>
                </a:ext>
              </a:extLst>
            </p:cNvPr>
            <p:cNvGrpSpPr/>
            <p:nvPr userDrawn="1"/>
          </p:nvGrpSpPr>
          <p:grpSpPr>
            <a:xfrm>
              <a:off x="498636" y="1771003"/>
              <a:ext cx="1174364" cy="892895"/>
              <a:chOff x="366636" y="1829879"/>
              <a:chExt cx="1030664" cy="783637"/>
            </a:xfrm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9FDB5936-06C7-8645-8921-D5FEA04B0A5B}"/>
                  </a:ext>
                </a:extLst>
              </p:cNvPr>
              <p:cNvSpPr/>
              <p:nvPr userDrawn="1"/>
            </p:nvSpPr>
            <p:spPr>
              <a:xfrm>
                <a:off x="366636" y="1829879"/>
                <a:ext cx="933823" cy="783637"/>
              </a:xfrm>
              <a:prstGeom prst="roundRect">
                <a:avLst/>
              </a:prstGeom>
              <a:solidFill>
                <a:srgbClr val="F2F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70" name="Triangle 69">
                <a:extLst>
                  <a:ext uri="{FF2B5EF4-FFF2-40B4-BE49-F238E27FC236}">
                    <a16:creationId xmlns:a16="http://schemas.microsoft.com/office/drawing/2014/main" id="{45EB4904-A4B7-4D47-A875-CBDADEBBF79F}"/>
                  </a:ext>
                </a:extLst>
              </p:cNvPr>
              <p:cNvSpPr/>
              <p:nvPr userDrawn="1"/>
            </p:nvSpPr>
            <p:spPr>
              <a:xfrm rot="5400000">
                <a:off x="905457" y="2052099"/>
                <a:ext cx="637863" cy="345823"/>
              </a:xfrm>
              <a:prstGeom prst="triangle">
                <a:avLst/>
              </a:prstGeom>
              <a:solidFill>
                <a:srgbClr val="F2F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58DA4CB-B016-824B-B492-2AA9DD2310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51524" y="1727200"/>
              <a:ext cx="951557" cy="95155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5504EFD-23B9-284F-A1A7-5B214458976C}"/>
              </a:ext>
            </a:extLst>
          </p:cNvPr>
          <p:cNvGrpSpPr/>
          <p:nvPr userDrawn="1"/>
        </p:nvGrpSpPr>
        <p:grpSpPr>
          <a:xfrm>
            <a:off x="498636" y="2894720"/>
            <a:ext cx="11286964" cy="951557"/>
            <a:chOff x="498636" y="2843920"/>
            <a:chExt cx="11286964" cy="951557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C62A3653-D142-CC4F-9483-15A8785C5C58}"/>
                </a:ext>
              </a:extLst>
            </p:cNvPr>
            <p:cNvSpPr/>
            <p:nvPr userDrawn="1"/>
          </p:nvSpPr>
          <p:spPr>
            <a:xfrm>
              <a:off x="1854200" y="2885898"/>
              <a:ext cx="9931400" cy="89289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6382E3A-06E2-4B43-9536-D37F3D10DA3A}"/>
                </a:ext>
              </a:extLst>
            </p:cNvPr>
            <p:cNvGrpSpPr/>
            <p:nvPr userDrawn="1"/>
          </p:nvGrpSpPr>
          <p:grpSpPr>
            <a:xfrm>
              <a:off x="498636" y="2885898"/>
              <a:ext cx="1174364" cy="892895"/>
              <a:chOff x="366636" y="2767143"/>
              <a:chExt cx="1030664" cy="783637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6091D43D-8ADD-ED43-8828-EE41B4842FAC}"/>
                  </a:ext>
                </a:extLst>
              </p:cNvPr>
              <p:cNvSpPr/>
              <p:nvPr userDrawn="1"/>
            </p:nvSpPr>
            <p:spPr>
              <a:xfrm>
                <a:off x="366636" y="2767143"/>
                <a:ext cx="933823" cy="783637"/>
              </a:xfrm>
              <a:prstGeom prst="roundRect">
                <a:avLst/>
              </a:prstGeom>
              <a:solidFill>
                <a:srgbClr val="AFCA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56" name="Triangle 55">
                <a:extLst>
                  <a:ext uri="{FF2B5EF4-FFF2-40B4-BE49-F238E27FC236}">
                    <a16:creationId xmlns:a16="http://schemas.microsoft.com/office/drawing/2014/main" id="{00E46557-562E-C24B-A8F8-D310AC660269}"/>
                  </a:ext>
                </a:extLst>
              </p:cNvPr>
              <p:cNvSpPr/>
              <p:nvPr userDrawn="1"/>
            </p:nvSpPr>
            <p:spPr>
              <a:xfrm rot="5400000">
                <a:off x="905457" y="2989363"/>
                <a:ext cx="637863" cy="345823"/>
              </a:xfrm>
              <a:prstGeom prst="triangle">
                <a:avLst/>
              </a:prstGeom>
              <a:solidFill>
                <a:srgbClr val="AFCA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FF5BD209-1797-A248-A0D3-89F69FE561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50229" y="2843920"/>
              <a:ext cx="951557" cy="95155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CF86451-8876-7D4D-97B0-FCCD302A954C}"/>
              </a:ext>
            </a:extLst>
          </p:cNvPr>
          <p:cNvGrpSpPr/>
          <p:nvPr userDrawn="1"/>
        </p:nvGrpSpPr>
        <p:grpSpPr>
          <a:xfrm>
            <a:off x="498636" y="4004066"/>
            <a:ext cx="11286964" cy="951557"/>
            <a:chOff x="498636" y="3953266"/>
            <a:chExt cx="11286964" cy="951557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7C4777AA-BFFF-1E4C-BF0B-725F01357F78}"/>
                </a:ext>
              </a:extLst>
            </p:cNvPr>
            <p:cNvSpPr/>
            <p:nvPr userDrawn="1"/>
          </p:nvSpPr>
          <p:spPr>
            <a:xfrm>
              <a:off x="1854200" y="3996971"/>
              <a:ext cx="9931400" cy="89289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0E9D069-5BAC-0D43-A526-DD5707F5CDE0}"/>
                </a:ext>
              </a:extLst>
            </p:cNvPr>
            <p:cNvGrpSpPr/>
            <p:nvPr userDrawn="1"/>
          </p:nvGrpSpPr>
          <p:grpSpPr>
            <a:xfrm>
              <a:off x="498636" y="3996971"/>
              <a:ext cx="1174364" cy="892895"/>
              <a:chOff x="353936" y="3693021"/>
              <a:chExt cx="1030664" cy="783637"/>
            </a:xfrm>
          </p:grpSpPr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D9FD4E38-8831-F94A-A76B-898A445B7540}"/>
                  </a:ext>
                </a:extLst>
              </p:cNvPr>
              <p:cNvSpPr/>
              <p:nvPr userDrawn="1"/>
            </p:nvSpPr>
            <p:spPr>
              <a:xfrm>
                <a:off x="353936" y="3693021"/>
                <a:ext cx="933823" cy="783637"/>
              </a:xfrm>
              <a:prstGeom prst="roundRect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9051">
                      <a:alpha val="57000"/>
                    </a:srgbClr>
                  </a:solidFill>
                </a:endParaRPr>
              </a:p>
            </p:txBody>
          </p:sp>
          <p:sp>
            <p:nvSpPr>
              <p:cNvPr id="71" name="Triangle 70">
                <a:extLst>
                  <a:ext uri="{FF2B5EF4-FFF2-40B4-BE49-F238E27FC236}">
                    <a16:creationId xmlns:a16="http://schemas.microsoft.com/office/drawing/2014/main" id="{92FA0B2A-CB45-5D46-9B45-AC0B93A8C40D}"/>
                  </a:ext>
                </a:extLst>
              </p:cNvPr>
              <p:cNvSpPr/>
              <p:nvPr userDrawn="1"/>
            </p:nvSpPr>
            <p:spPr>
              <a:xfrm rot="5400000">
                <a:off x="892757" y="3915241"/>
                <a:ext cx="637863" cy="345823"/>
              </a:xfrm>
              <a:prstGeom prst="triangle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9051">
                      <a:alpha val="57000"/>
                    </a:srgbClr>
                  </a:solidFill>
                </a:endParaRPr>
              </a:p>
            </p:txBody>
          </p:sp>
        </p:grp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36E49292-D83A-CC44-AF69-EDABCD299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52827" y="3953266"/>
              <a:ext cx="951557" cy="95155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EC199F-F48F-2C4F-900E-9C594D2B54C9}"/>
              </a:ext>
            </a:extLst>
          </p:cNvPr>
          <p:cNvGrpSpPr/>
          <p:nvPr userDrawn="1"/>
        </p:nvGrpSpPr>
        <p:grpSpPr>
          <a:xfrm>
            <a:off x="498636" y="5113218"/>
            <a:ext cx="11286964" cy="951557"/>
            <a:chOff x="498636" y="5062418"/>
            <a:chExt cx="11286964" cy="951557"/>
          </a:xfrm>
        </p:grpSpPr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34C13500-457B-604B-83BD-EC61729C00EB}"/>
                </a:ext>
              </a:extLst>
            </p:cNvPr>
            <p:cNvSpPr/>
            <p:nvPr userDrawn="1"/>
          </p:nvSpPr>
          <p:spPr>
            <a:xfrm>
              <a:off x="1854200" y="5103125"/>
              <a:ext cx="9931400" cy="89289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F79A382-1257-B84E-8233-BFE07EBADC58}"/>
                </a:ext>
              </a:extLst>
            </p:cNvPr>
            <p:cNvGrpSpPr/>
            <p:nvPr userDrawn="1"/>
          </p:nvGrpSpPr>
          <p:grpSpPr>
            <a:xfrm>
              <a:off x="498636" y="5103125"/>
              <a:ext cx="1174364" cy="892895"/>
              <a:chOff x="353936" y="3693021"/>
              <a:chExt cx="1030664" cy="783637"/>
            </a:xfrm>
          </p:grpSpPr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F2334501-6241-844F-AE25-45617D1BCB21}"/>
                  </a:ext>
                </a:extLst>
              </p:cNvPr>
              <p:cNvSpPr/>
              <p:nvPr userDrawn="1"/>
            </p:nvSpPr>
            <p:spPr>
              <a:xfrm>
                <a:off x="353936" y="3693021"/>
                <a:ext cx="933823" cy="783637"/>
              </a:xfrm>
              <a:prstGeom prst="roundRect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83" name="Triangle 82">
                <a:extLst>
                  <a:ext uri="{FF2B5EF4-FFF2-40B4-BE49-F238E27FC236}">
                    <a16:creationId xmlns:a16="http://schemas.microsoft.com/office/drawing/2014/main" id="{04A1925A-A2B3-FC49-A1A7-CC82CB831454}"/>
                  </a:ext>
                </a:extLst>
              </p:cNvPr>
              <p:cNvSpPr/>
              <p:nvPr userDrawn="1"/>
            </p:nvSpPr>
            <p:spPr>
              <a:xfrm rot="5400000">
                <a:off x="892757" y="3915241"/>
                <a:ext cx="637863" cy="345823"/>
              </a:xfrm>
              <a:prstGeom prst="triangle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1264D0B1-764F-5143-A701-150BB94404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50375" y="5062418"/>
              <a:ext cx="951557" cy="951557"/>
            </a:xfrm>
            <a:prstGeom prst="rect">
              <a:avLst/>
            </a:prstGeom>
          </p:spPr>
        </p:pic>
      </p:grp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9D2A7C0A-74E5-4B46-9D49-F3215B9327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0" y="1834502"/>
            <a:ext cx="12192000" cy="871273"/>
          </a:xfrm>
          <a:prstGeom prst="rect">
            <a:avLst/>
          </a:prstGeom>
        </p:spPr>
        <p:txBody>
          <a:bodyPr lIns="219456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01F6EBAB-F0F8-7C4A-A461-CFC1D34A64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-2" y="2951283"/>
            <a:ext cx="12192002" cy="871273"/>
          </a:xfrm>
          <a:prstGeom prst="rect">
            <a:avLst/>
          </a:prstGeom>
        </p:spPr>
        <p:txBody>
          <a:bodyPr lIns="219456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F1E3E15E-5120-3645-9CED-CEA48B9C5DC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4045514"/>
            <a:ext cx="12191998" cy="871273"/>
          </a:xfrm>
          <a:prstGeom prst="rect">
            <a:avLst/>
          </a:prstGeom>
        </p:spPr>
        <p:txBody>
          <a:bodyPr lIns="219456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5C7B4D41-3AE5-8041-AB74-FCD9390663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2" y="5151796"/>
            <a:ext cx="12192002" cy="871273"/>
          </a:xfrm>
          <a:prstGeom prst="rect">
            <a:avLst/>
          </a:prstGeom>
        </p:spPr>
        <p:txBody>
          <a:bodyPr lIns="219456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8852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4 (Green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4"/>
            <a:ext cx="12192000" cy="958021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D8D9F0-3927-3841-8CC9-86FB98E0E64C}"/>
              </a:ext>
            </a:extLst>
          </p:cNvPr>
          <p:cNvGrpSpPr/>
          <p:nvPr userDrawn="1"/>
        </p:nvGrpSpPr>
        <p:grpSpPr>
          <a:xfrm>
            <a:off x="498636" y="1930400"/>
            <a:ext cx="11286964" cy="951557"/>
            <a:chOff x="498636" y="1727200"/>
            <a:chExt cx="11286964" cy="951557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FF08071-55E9-BC44-B990-B3778839B87A}"/>
                </a:ext>
              </a:extLst>
            </p:cNvPr>
            <p:cNvSpPr/>
            <p:nvPr userDrawn="1"/>
          </p:nvSpPr>
          <p:spPr>
            <a:xfrm>
              <a:off x="1854200" y="1771003"/>
              <a:ext cx="9931400" cy="89289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77FF3A8-7BD2-E542-AE1B-6A1EB0D68FC6}"/>
                </a:ext>
              </a:extLst>
            </p:cNvPr>
            <p:cNvGrpSpPr/>
            <p:nvPr userDrawn="1"/>
          </p:nvGrpSpPr>
          <p:grpSpPr>
            <a:xfrm>
              <a:off x="498636" y="1771003"/>
              <a:ext cx="1174364" cy="892895"/>
              <a:chOff x="366636" y="1829879"/>
              <a:chExt cx="1030664" cy="783637"/>
            </a:xfrm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9FDB5936-06C7-8645-8921-D5FEA04B0A5B}"/>
                  </a:ext>
                </a:extLst>
              </p:cNvPr>
              <p:cNvSpPr/>
              <p:nvPr userDrawn="1"/>
            </p:nvSpPr>
            <p:spPr>
              <a:xfrm>
                <a:off x="366636" y="1829879"/>
                <a:ext cx="933823" cy="783637"/>
              </a:xfrm>
              <a:prstGeom prst="roundRect">
                <a:avLst/>
              </a:prstGeom>
              <a:solidFill>
                <a:srgbClr val="F2F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70" name="Triangle 69">
                <a:extLst>
                  <a:ext uri="{FF2B5EF4-FFF2-40B4-BE49-F238E27FC236}">
                    <a16:creationId xmlns:a16="http://schemas.microsoft.com/office/drawing/2014/main" id="{45EB4904-A4B7-4D47-A875-CBDADEBBF79F}"/>
                  </a:ext>
                </a:extLst>
              </p:cNvPr>
              <p:cNvSpPr/>
              <p:nvPr userDrawn="1"/>
            </p:nvSpPr>
            <p:spPr>
              <a:xfrm rot="5400000">
                <a:off x="905457" y="2052099"/>
                <a:ext cx="637863" cy="345823"/>
              </a:xfrm>
              <a:prstGeom prst="triangle">
                <a:avLst/>
              </a:prstGeom>
              <a:solidFill>
                <a:srgbClr val="F2F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58DA4CB-B016-824B-B492-2AA9DD2310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51524" y="1727200"/>
              <a:ext cx="951557" cy="95155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5504EFD-23B9-284F-A1A7-5B214458976C}"/>
              </a:ext>
            </a:extLst>
          </p:cNvPr>
          <p:cNvGrpSpPr/>
          <p:nvPr userDrawn="1"/>
        </p:nvGrpSpPr>
        <p:grpSpPr>
          <a:xfrm>
            <a:off x="498636" y="3047120"/>
            <a:ext cx="11286964" cy="951557"/>
            <a:chOff x="498636" y="2843920"/>
            <a:chExt cx="11286964" cy="951557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C62A3653-D142-CC4F-9483-15A8785C5C58}"/>
                </a:ext>
              </a:extLst>
            </p:cNvPr>
            <p:cNvSpPr/>
            <p:nvPr userDrawn="1"/>
          </p:nvSpPr>
          <p:spPr>
            <a:xfrm>
              <a:off x="1854200" y="2885898"/>
              <a:ext cx="9931400" cy="89289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6382E3A-06E2-4B43-9536-D37F3D10DA3A}"/>
                </a:ext>
              </a:extLst>
            </p:cNvPr>
            <p:cNvGrpSpPr/>
            <p:nvPr userDrawn="1"/>
          </p:nvGrpSpPr>
          <p:grpSpPr>
            <a:xfrm>
              <a:off x="498636" y="2885898"/>
              <a:ext cx="1174364" cy="892895"/>
              <a:chOff x="366636" y="2767143"/>
              <a:chExt cx="1030664" cy="783637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6091D43D-8ADD-ED43-8828-EE41B4842FAC}"/>
                  </a:ext>
                </a:extLst>
              </p:cNvPr>
              <p:cNvSpPr/>
              <p:nvPr userDrawn="1"/>
            </p:nvSpPr>
            <p:spPr>
              <a:xfrm>
                <a:off x="366636" y="2767143"/>
                <a:ext cx="933823" cy="783637"/>
              </a:xfrm>
              <a:prstGeom prst="roundRect">
                <a:avLst/>
              </a:prstGeom>
              <a:solidFill>
                <a:srgbClr val="AFCA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56" name="Triangle 55">
                <a:extLst>
                  <a:ext uri="{FF2B5EF4-FFF2-40B4-BE49-F238E27FC236}">
                    <a16:creationId xmlns:a16="http://schemas.microsoft.com/office/drawing/2014/main" id="{00E46557-562E-C24B-A8F8-D310AC660269}"/>
                  </a:ext>
                </a:extLst>
              </p:cNvPr>
              <p:cNvSpPr/>
              <p:nvPr userDrawn="1"/>
            </p:nvSpPr>
            <p:spPr>
              <a:xfrm rot="5400000">
                <a:off x="905457" y="2989363"/>
                <a:ext cx="637863" cy="345823"/>
              </a:xfrm>
              <a:prstGeom prst="triangle">
                <a:avLst/>
              </a:prstGeom>
              <a:solidFill>
                <a:srgbClr val="AFCA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FF5BD209-1797-A248-A0D3-89F69FE561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50229" y="2843920"/>
              <a:ext cx="951557" cy="95155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CF86451-8876-7D4D-97B0-FCCD302A954C}"/>
              </a:ext>
            </a:extLst>
          </p:cNvPr>
          <p:cNvGrpSpPr/>
          <p:nvPr userDrawn="1"/>
        </p:nvGrpSpPr>
        <p:grpSpPr>
          <a:xfrm>
            <a:off x="498636" y="4156466"/>
            <a:ext cx="11286964" cy="951557"/>
            <a:chOff x="498636" y="3953266"/>
            <a:chExt cx="11286964" cy="951557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7C4777AA-BFFF-1E4C-BF0B-725F01357F78}"/>
                </a:ext>
              </a:extLst>
            </p:cNvPr>
            <p:cNvSpPr/>
            <p:nvPr userDrawn="1"/>
          </p:nvSpPr>
          <p:spPr>
            <a:xfrm>
              <a:off x="1854200" y="3996971"/>
              <a:ext cx="9931400" cy="89289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0E9D069-5BAC-0D43-A526-DD5707F5CDE0}"/>
                </a:ext>
              </a:extLst>
            </p:cNvPr>
            <p:cNvGrpSpPr/>
            <p:nvPr userDrawn="1"/>
          </p:nvGrpSpPr>
          <p:grpSpPr>
            <a:xfrm>
              <a:off x="498636" y="3996971"/>
              <a:ext cx="1174364" cy="892895"/>
              <a:chOff x="353936" y="3693021"/>
              <a:chExt cx="1030664" cy="783637"/>
            </a:xfrm>
          </p:grpSpPr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D9FD4E38-8831-F94A-A76B-898A445B7540}"/>
                  </a:ext>
                </a:extLst>
              </p:cNvPr>
              <p:cNvSpPr/>
              <p:nvPr userDrawn="1"/>
            </p:nvSpPr>
            <p:spPr>
              <a:xfrm>
                <a:off x="353936" y="3693021"/>
                <a:ext cx="933823" cy="783637"/>
              </a:xfrm>
              <a:prstGeom prst="roundRect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9051">
                      <a:alpha val="57000"/>
                    </a:srgbClr>
                  </a:solidFill>
                </a:endParaRPr>
              </a:p>
            </p:txBody>
          </p:sp>
          <p:sp>
            <p:nvSpPr>
              <p:cNvPr id="71" name="Triangle 70">
                <a:extLst>
                  <a:ext uri="{FF2B5EF4-FFF2-40B4-BE49-F238E27FC236}">
                    <a16:creationId xmlns:a16="http://schemas.microsoft.com/office/drawing/2014/main" id="{92FA0B2A-CB45-5D46-9B45-AC0B93A8C40D}"/>
                  </a:ext>
                </a:extLst>
              </p:cNvPr>
              <p:cNvSpPr/>
              <p:nvPr userDrawn="1"/>
            </p:nvSpPr>
            <p:spPr>
              <a:xfrm rot="5400000">
                <a:off x="892757" y="3915241"/>
                <a:ext cx="637863" cy="345823"/>
              </a:xfrm>
              <a:prstGeom prst="triangle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9051">
                      <a:alpha val="57000"/>
                    </a:srgbClr>
                  </a:solidFill>
                </a:endParaRPr>
              </a:p>
            </p:txBody>
          </p:sp>
        </p:grp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36E49292-D83A-CC44-AF69-EDABCD299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52827" y="3953266"/>
              <a:ext cx="951557" cy="95155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EC199F-F48F-2C4F-900E-9C594D2B54C9}"/>
              </a:ext>
            </a:extLst>
          </p:cNvPr>
          <p:cNvGrpSpPr/>
          <p:nvPr userDrawn="1"/>
        </p:nvGrpSpPr>
        <p:grpSpPr>
          <a:xfrm>
            <a:off x="498636" y="5265618"/>
            <a:ext cx="11286964" cy="951557"/>
            <a:chOff x="498636" y="5062418"/>
            <a:chExt cx="11286964" cy="951557"/>
          </a:xfrm>
        </p:grpSpPr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34C13500-457B-604B-83BD-EC61729C00EB}"/>
                </a:ext>
              </a:extLst>
            </p:cNvPr>
            <p:cNvSpPr/>
            <p:nvPr userDrawn="1"/>
          </p:nvSpPr>
          <p:spPr>
            <a:xfrm>
              <a:off x="1854200" y="5103125"/>
              <a:ext cx="9931400" cy="89289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F79A382-1257-B84E-8233-BFE07EBADC58}"/>
                </a:ext>
              </a:extLst>
            </p:cNvPr>
            <p:cNvGrpSpPr/>
            <p:nvPr userDrawn="1"/>
          </p:nvGrpSpPr>
          <p:grpSpPr>
            <a:xfrm>
              <a:off x="498636" y="5103125"/>
              <a:ext cx="1174364" cy="892895"/>
              <a:chOff x="353936" y="3693021"/>
              <a:chExt cx="1030664" cy="783637"/>
            </a:xfrm>
          </p:grpSpPr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F2334501-6241-844F-AE25-45617D1BCB21}"/>
                  </a:ext>
                </a:extLst>
              </p:cNvPr>
              <p:cNvSpPr/>
              <p:nvPr userDrawn="1"/>
            </p:nvSpPr>
            <p:spPr>
              <a:xfrm>
                <a:off x="353936" y="3693021"/>
                <a:ext cx="933823" cy="783637"/>
              </a:xfrm>
              <a:prstGeom prst="roundRect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83" name="Triangle 82">
                <a:extLst>
                  <a:ext uri="{FF2B5EF4-FFF2-40B4-BE49-F238E27FC236}">
                    <a16:creationId xmlns:a16="http://schemas.microsoft.com/office/drawing/2014/main" id="{04A1925A-A2B3-FC49-A1A7-CC82CB831454}"/>
                  </a:ext>
                </a:extLst>
              </p:cNvPr>
              <p:cNvSpPr/>
              <p:nvPr userDrawn="1"/>
            </p:nvSpPr>
            <p:spPr>
              <a:xfrm rot="5400000">
                <a:off x="892757" y="3915241"/>
                <a:ext cx="637863" cy="345823"/>
              </a:xfrm>
              <a:prstGeom prst="triangle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1264D0B1-764F-5143-A701-150BB94404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50375" y="5062418"/>
              <a:ext cx="951557" cy="951557"/>
            </a:xfrm>
            <a:prstGeom prst="rect">
              <a:avLst/>
            </a:prstGeom>
          </p:spPr>
        </p:pic>
      </p:grp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9D2A7C0A-74E5-4B46-9D49-F3215B9327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81" y="1974203"/>
            <a:ext cx="12192000" cy="871273"/>
          </a:xfrm>
          <a:prstGeom prst="rect">
            <a:avLst/>
          </a:prstGeom>
        </p:spPr>
        <p:txBody>
          <a:bodyPr lIns="219456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01F6EBAB-F0F8-7C4A-A461-CFC1D34A64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-3400" y="3087261"/>
            <a:ext cx="12192000" cy="871273"/>
          </a:xfrm>
          <a:prstGeom prst="rect">
            <a:avLst/>
          </a:prstGeom>
        </p:spPr>
        <p:txBody>
          <a:bodyPr lIns="219456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F1E3E15E-5120-3645-9CED-CEA48B9C5DC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-3400" y="4196607"/>
            <a:ext cx="12204145" cy="871273"/>
          </a:xfrm>
          <a:prstGeom prst="rect">
            <a:avLst/>
          </a:prstGeom>
        </p:spPr>
        <p:txBody>
          <a:bodyPr lIns="219456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5C7B4D41-3AE5-8041-AB74-FCD9390663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3400" y="5317135"/>
            <a:ext cx="12227150" cy="871273"/>
          </a:xfrm>
          <a:prstGeom prst="rect">
            <a:avLst/>
          </a:prstGeom>
        </p:spPr>
        <p:txBody>
          <a:bodyPr lIns="219456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7147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X/UI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1692-E8EB-9B48-A3FF-28A105468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3817"/>
            <a:ext cx="12192000" cy="1925934"/>
          </a:xfrm>
          <a:prstGeom prst="rect">
            <a:avLst/>
          </a:prstGeom>
        </p:spPr>
        <p:txBody>
          <a:bodyPr lIns="3931920" rIns="182880" anchor="t"/>
          <a:lstStyle>
            <a:lvl1pPr algn="l"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0F6073-9A75-B144-8D7A-F8B4C7D3D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163" y="4696691"/>
            <a:ext cx="10016837" cy="387927"/>
          </a:xfrm>
          <a:prstGeom prst="rect">
            <a:avLst/>
          </a:prstGeom>
        </p:spPr>
        <p:txBody>
          <a:bodyPr rIns="731520" anchor="ctr"/>
          <a:lstStyle>
            <a:lvl1pPr marL="0" indent="0" algn="r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0742F-CE16-8D45-80EC-0CDAE5627D40}"/>
              </a:ext>
            </a:extLst>
          </p:cNvPr>
          <p:cNvSpPr txBox="1"/>
          <p:nvPr userDrawn="1"/>
        </p:nvSpPr>
        <p:spPr>
          <a:xfrm>
            <a:off x="6539346" y="5361558"/>
            <a:ext cx="3602182" cy="4616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 rtl="0"/>
            <a:r>
              <a:rPr lang="en-US" sz="2400" b="1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UX/UI Design</a:t>
            </a:r>
            <a:endParaRPr lang="en-US" sz="24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139BC8-E59D-D24F-9898-8DF6A09CB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287" y="1489719"/>
            <a:ext cx="3417680" cy="2542163"/>
          </a:xfrm>
          <a:prstGeom prst="rect">
            <a:avLst/>
          </a:prstGeom>
        </p:spPr>
      </p:pic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E128BAF9-D9D3-084F-934A-787E0E83E5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4070" y="5823223"/>
            <a:ext cx="11381534" cy="654050"/>
          </a:xfrm>
          <a:prstGeom prst="rect">
            <a:avLst/>
          </a:prstGeom>
        </p:spPr>
        <p:txBody>
          <a:bodyPr rIns="1645920"/>
          <a:lstStyle>
            <a:lvl1pPr marL="0" indent="0" algn="r">
              <a:buFontTx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78038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5 (Green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5"/>
            <a:ext cx="12192000" cy="61820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C40EC0-18BA-AE4D-AA2D-EF6A2BBE6639}"/>
              </a:ext>
            </a:extLst>
          </p:cNvPr>
          <p:cNvGrpSpPr/>
          <p:nvPr userDrawn="1"/>
        </p:nvGrpSpPr>
        <p:grpSpPr>
          <a:xfrm>
            <a:off x="366636" y="1651736"/>
            <a:ext cx="11508014" cy="835121"/>
            <a:chOff x="366636" y="1651736"/>
            <a:chExt cx="11508014" cy="83512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94C3D2E-5822-6D4B-A8A1-D6CD8ABD3699}"/>
                </a:ext>
              </a:extLst>
            </p:cNvPr>
            <p:cNvGrpSpPr/>
            <p:nvPr userDrawn="1"/>
          </p:nvGrpSpPr>
          <p:grpSpPr>
            <a:xfrm>
              <a:off x="366636" y="1690179"/>
              <a:ext cx="11508014" cy="783637"/>
              <a:chOff x="366636" y="1829879"/>
              <a:chExt cx="11508014" cy="783637"/>
            </a:xfrm>
          </p:grpSpPr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9FF08071-55E9-BC44-B990-B3778839B87A}"/>
                  </a:ext>
                </a:extLst>
              </p:cNvPr>
              <p:cNvSpPr/>
              <p:nvPr userDrawn="1"/>
            </p:nvSpPr>
            <p:spPr>
              <a:xfrm>
                <a:off x="1689100" y="1829879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77FF3A8-7BD2-E542-AE1B-6A1EB0D68FC6}"/>
                  </a:ext>
                </a:extLst>
              </p:cNvPr>
              <p:cNvGrpSpPr/>
              <p:nvPr userDrawn="1"/>
            </p:nvGrpSpPr>
            <p:grpSpPr>
              <a:xfrm>
                <a:off x="366636" y="1829879"/>
                <a:ext cx="1030664" cy="783637"/>
                <a:chOff x="366636" y="1829879"/>
                <a:chExt cx="1030664" cy="783637"/>
              </a:xfrm>
            </p:grpSpPr>
            <p:sp>
              <p:nvSpPr>
                <p:cNvPr id="69" name="Rounded Rectangle 68">
                  <a:extLst>
                    <a:ext uri="{FF2B5EF4-FFF2-40B4-BE49-F238E27FC236}">
                      <a16:creationId xmlns:a16="http://schemas.microsoft.com/office/drawing/2014/main" id="{9FDB5936-06C7-8645-8921-D5FEA04B0A5B}"/>
                    </a:ext>
                  </a:extLst>
                </p:cNvPr>
                <p:cNvSpPr/>
                <p:nvPr userDrawn="1"/>
              </p:nvSpPr>
              <p:spPr>
                <a:xfrm>
                  <a:off x="366636" y="1829879"/>
                  <a:ext cx="933823" cy="783637"/>
                </a:xfrm>
                <a:prstGeom prst="roundRect">
                  <a:avLst/>
                </a:prstGeom>
                <a:solidFill>
                  <a:srgbClr val="F2F7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70" name="Triangle 69">
                  <a:extLst>
                    <a:ext uri="{FF2B5EF4-FFF2-40B4-BE49-F238E27FC236}">
                      <a16:creationId xmlns:a16="http://schemas.microsoft.com/office/drawing/2014/main" id="{45EB4904-A4B7-4D47-A875-CBDADEBBF79F}"/>
                    </a:ext>
                  </a:extLst>
                </p:cNvPr>
                <p:cNvSpPr/>
                <p:nvPr userDrawn="1"/>
              </p:nvSpPr>
              <p:spPr>
                <a:xfrm rot="5400000">
                  <a:off x="905457" y="2052099"/>
                  <a:ext cx="637863" cy="345823"/>
                </a:xfrm>
                <a:prstGeom prst="triangle">
                  <a:avLst/>
                </a:prstGeom>
                <a:solidFill>
                  <a:srgbClr val="F2F7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58DA4CB-B016-824B-B492-2AA9DD2310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00816" y="1651736"/>
              <a:ext cx="835121" cy="83512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F5CE1D-3673-6A4E-B69B-12920C81486F}"/>
              </a:ext>
            </a:extLst>
          </p:cNvPr>
          <p:cNvGrpSpPr/>
          <p:nvPr userDrawn="1"/>
        </p:nvGrpSpPr>
        <p:grpSpPr>
          <a:xfrm>
            <a:off x="366636" y="2590602"/>
            <a:ext cx="11508014" cy="835121"/>
            <a:chOff x="366636" y="2590602"/>
            <a:chExt cx="11508014" cy="83512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86525AF-E894-2545-BB6E-67A3DE54AD43}"/>
                </a:ext>
              </a:extLst>
            </p:cNvPr>
            <p:cNvGrpSpPr/>
            <p:nvPr userDrawn="1"/>
          </p:nvGrpSpPr>
          <p:grpSpPr>
            <a:xfrm>
              <a:off x="366636" y="2627443"/>
              <a:ext cx="11508014" cy="783637"/>
              <a:chOff x="366636" y="2767143"/>
              <a:chExt cx="11508014" cy="783637"/>
            </a:xfrm>
          </p:grpSpPr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C62A3653-D142-CC4F-9483-15A8785C5C58}"/>
                  </a:ext>
                </a:extLst>
              </p:cNvPr>
              <p:cNvSpPr/>
              <p:nvPr userDrawn="1"/>
            </p:nvSpPr>
            <p:spPr>
              <a:xfrm>
                <a:off x="1689100" y="2767143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6382E3A-06E2-4B43-9536-D37F3D10DA3A}"/>
                  </a:ext>
                </a:extLst>
              </p:cNvPr>
              <p:cNvGrpSpPr/>
              <p:nvPr userDrawn="1"/>
            </p:nvGrpSpPr>
            <p:grpSpPr>
              <a:xfrm>
                <a:off x="366636" y="2767143"/>
                <a:ext cx="1030664" cy="783637"/>
                <a:chOff x="366636" y="2767143"/>
                <a:chExt cx="1030664" cy="783637"/>
              </a:xfrm>
            </p:grpSpPr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6091D43D-8ADD-ED43-8828-EE41B4842FAC}"/>
                    </a:ext>
                  </a:extLst>
                </p:cNvPr>
                <p:cNvSpPr/>
                <p:nvPr userDrawn="1"/>
              </p:nvSpPr>
              <p:spPr>
                <a:xfrm>
                  <a:off x="366636" y="2767143"/>
                  <a:ext cx="933823" cy="783637"/>
                </a:xfrm>
                <a:prstGeom prst="roundRect">
                  <a:avLst/>
                </a:prstGeom>
                <a:solidFill>
                  <a:srgbClr val="AFCA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56" name="Triangle 55">
                  <a:extLst>
                    <a:ext uri="{FF2B5EF4-FFF2-40B4-BE49-F238E27FC236}">
                      <a16:creationId xmlns:a16="http://schemas.microsoft.com/office/drawing/2014/main" id="{00E46557-562E-C24B-A8F8-D310AC660269}"/>
                    </a:ext>
                  </a:extLst>
                </p:cNvPr>
                <p:cNvSpPr/>
                <p:nvPr userDrawn="1"/>
              </p:nvSpPr>
              <p:spPr>
                <a:xfrm rot="5400000">
                  <a:off x="905457" y="2989363"/>
                  <a:ext cx="637863" cy="345823"/>
                </a:xfrm>
                <a:prstGeom prst="triangle">
                  <a:avLst/>
                </a:prstGeom>
                <a:solidFill>
                  <a:srgbClr val="AFCA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FF5BD209-1797-A248-A0D3-89F69FE561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11916" y="2590602"/>
              <a:ext cx="835121" cy="83512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FEFE4E-A6B2-1F4D-A9D8-4E88F3128FAC}"/>
              </a:ext>
            </a:extLst>
          </p:cNvPr>
          <p:cNvGrpSpPr/>
          <p:nvPr userDrawn="1"/>
        </p:nvGrpSpPr>
        <p:grpSpPr>
          <a:xfrm>
            <a:off x="366636" y="3530766"/>
            <a:ext cx="11508014" cy="835121"/>
            <a:chOff x="366636" y="3530766"/>
            <a:chExt cx="11508014" cy="83512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D1C966-D755-624F-8A9B-A31A7C4207C2}"/>
                </a:ext>
              </a:extLst>
            </p:cNvPr>
            <p:cNvGrpSpPr/>
            <p:nvPr userDrawn="1"/>
          </p:nvGrpSpPr>
          <p:grpSpPr>
            <a:xfrm>
              <a:off x="366636" y="3569123"/>
              <a:ext cx="11508014" cy="783637"/>
              <a:chOff x="353936" y="3693021"/>
              <a:chExt cx="11508014" cy="783637"/>
            </a:xfrm>
          </p:grpSpPr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7C4777AA-BFFF-1E4C-BF0B-725F01357F78}"/>
                  </a:ext>
                </a:extLst>
              </p:cNvPr>
              <p:cNvSpPr/>
              <p:nvPr userDrawn="1"/>
            </p:nvSpPr>
            <p:spPr>
              <a:xfrm>
                <a:off x="1676400" y="3693021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0E9D069-5BAC-0D43-A526-DD5707F5CDE0}"/>
                  </a:ext>
                </a:extLst>
              </p:cNvPr>
              <p:cNvGrpSpPr/>
              <p:nvPr userDrawn="1"/>
            </p:nvGrpSpPr>
            <p:grpSpPr>
              <a:xfrm>
                <a:off x="353936" y="3693021"/>
                <a:ext cx="1030664" cy="783637"/>
                <a:chOff x="353936" y="3693021"/>
                <a:chExt cx="1030664" cy="783637"/>
              </a:xfrm>
            </p:grpSpPr>
            <p:sp>
              <p:nvSpPr>
                <p:cNvPr id="68" name="Rounded Rectangle 67">
                  <a:extLst>
                    <a:ext uri="{FF2B5EF4-FFF2-40B4-BE49-F238E27FC236}">
                      <a16:creationId xmlns:a16="http://schemas.microsoft.com/office/drawing/2014/main" id="{D9FD4E38-8831-F94A-A76B-898A445B7540}"/>
                    </a:ext>
                  </a:extLst>
                </p:cNvPr>
                <p:cNvSpPr/>
                <p:nvPr userDrawn="1"/>
              </p:nvSpPr>
              <p:spPr>
                <a:xfrm>
                  <a:off x="353936" y="3693021"/>
                  <a:ext cx="933823" cy="783637"/>
                </a:xfrm>
                <a:prstGeom prst="roundRect">
                  <a:avLst/>
                </a:prstGeom>
                <a:solidFill>
                  <a:srgbClr val="3CA7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9051">
                        <a:alpha val="57000"/>
                      </a:srgbClr>
                    </a:solidFill>
                  </a:endParaRPr>
                </a:p>
              </p:txBody>
            </p:sp>
            <p:sp>
              <p:nvSpPr>
                <p:cNvPr id="71" name="Triangle 70">
                  <a:extLst>
                    <a:ext uri="{FF2B5EF4-FFF2-40B4-BE49-F238E27FC236}">
                      <a16:creationId xmlns:a16="http://schemas.microsoft.com/office/drawing/2014/main" id="{92FA0B2A-CB45-5D46-9B45-AC0B93A8C40D}"/>
                    </a:ext>
                  </a:extLst>
                </p:cNvPr>
                <p:cNvSpPr/>
                <p:nvPr userDrawn="1"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/>
                </a:prstGeom>
                <a:solidFill>
                  <a:srgbClr val="3CA7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9051">
                        <a:alpha val="57000"/>
                      </a:srgbClr>
                    </a:solidFill>
                  </a:endParaRPr>
                </a:p>
              </p:txBody>
            </p:sp>
          </p:grpSp>
        </p:grp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36E49292-D83A-CC44-AF69-EDABCD299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14196" y="3530766"/>
              <a:ext cx="835121" cy="83512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26C244D-74EC-804C-B5A1-54A34ABC79C6}"/>
              </a:ext>
            </a:extLst>
          </p:cNvPr>
          <p:cNvGrpSpPr/>
          <p:nvPr userDrawn="1"/>
        </p:nvGrpSpPr>
        <p:grpSpPr>
          <a:xfrm>
            <a:off x="366636" y="4458060"/>
            <a:ext cx="11508014" cy="835121"/>
            <a:chOff x="366636" y="4458060"/>
            <a:chExt cx="11508014" cy="83512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4378A6D-AE59-114B-A79A-06E172D74830}"/>
                </a:ext>
              </a:extLst>
            </p:cNvPr>
            <p:cNvGrpSpPr/>
            <p:nvPr userDrawn="1"/>
          </p:nvGrpSpPr>
          <p:grpSpPr>
            <a:xfrm>
              <a:off x="366636" y="4493786"/>
              <a:ext cx="11508014" cy="783637"/>
              <a:chOff x="353936" y="4604323"/>
              <a:chExt cx="11508014" cy="783637"/>
            </a:xfrm>
          </p:grpSpPr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34C13500-457B-604B-83BD-EC61729C00EB}"/>
                  </a:ext>
                </a:extLst>
              </p:cNvPr>
              <p:cNvSpPr/>
              <p:nvPr userDrawn="1"/>
            </p:nvSpPr>
            <p:spPr>
              <a:xfrm>
                <a:off x="1676400" y="4604323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4F79A382-1257-B84E-8233-BFE07EBADC58}"/>
                  </a:ext>
                </a:extLst>
              </p:cNvPr>
              <p:cNvGrpSpPr/>
              <p:nvPr userDrawn="1"/>
            </p:nvGrpSpPr>
            <p:grpSpPr>
              <a:xfrm>
                <a:off x="353936" y="4604323"/>
                <a:ext cx="1030664" cy="783637"/>
                <a:chOff x="353936" y="3693021"/>
                <a:chExt cx="1030664" cy="783637"/>
              </a:xfrm>
            </p:grpSpPr>
            <p:sp>
              <p:nvSpPr>
                <p:cNvPr id="82" name="Rounded Rectangle 81">
                  <a:extLst>
                    <a:ext uri="{FF2B5EF4-FFF2-40B4-BE49-F238E27FC236}">
                      <a16:creationId xmlns:a16="http://schemas.microsoft.com/office/drawing/2014/main" id="{F2334501-6241-844F-AE25-45617D1BCB21}"/>
                    </a:ext>
                  </a:extLst>
                </p:cNvPr>
                <p:cNvSpPr/>
                <p:nvPr userDrawn="1"/>
              </p:nvSpPr>
              <p:spPr>
                <a:xfrm>
                  <a:off x="353936" y="3693021"/>
                  <a:ext cx="933823" cy="783637"/>
                </a:xfrm>
                <a:prstGeom prst="roundRect">
                  <a:avLst/>
                </a:prstGeom>
                <a:solidFill>
                  <a:srgbClr val="0091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83" name="Triangle 82">
                  <a:extLst>
                    <a:ext uri="{FF2B5EF4-FFF2-40B4-BE49-F238E27FC236}">
                      <a16:creationId xmlns:a16="http://schemas.microsoft.com/office/drawing/2014/main" id="{04A1925A-A2B3-FC49-A1A7-CC82CB831454}"/>
                    </a:ext>
                  </a:extLst>
                </p:cNvPr>
                <p:cNvSpPr/>
                <p:nvPr userDrawn="1"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/>
                </a:prstGeom>
                <a:solidFill>
                  <a:srgbClr val="0091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1264D0B1-764F-5143-A701-150BB94404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412044" y="4458060"/>
              <a:ext cx="835121" cy="83512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0CDAF2-1C65-A148-876C-C8D87C0D80CD}"/>
              </a:ext>
            </a:extLst>
          </p:cNvPr>
          <p:cNvGrpSpPr/>
          <p:nvPr userDrawn="1"/>
        </p:nvGrpSpPr>
        <p:grpSpPr>
          <a:xfrm>
            <a:off x="353936" y="5385354"/>
            <a:ext cx="11508014" cy="835121"/>
            <a:chOff x="353936" y="5385354"/>
            <a:chExt cx="11508014" cy="83512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5DBD27A-76D1-4842-BAD4-31A4158B2C14}"/>
                </a:ext>
              </a:extLst>
            </p:cNvPr>
            <p:cNvGrpSpPr/>
            <p:nvPr userDrawn="1"/>
          </p:nvGrpSpPr>
          <p:grpSpPr>
            <a:xfrm>
              <a:off x="353936" y="5415241"/>
              <a:ext cx="11508014" cy="783637"/>
              <a:chOff x="353936" y="5529541"/>
              <a:chExt cx="11508014" cy="783637"/>
            </a:xfrm>
          </p:grpSpPr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30690FE7-515D-694D-B39E-AF5F4CABBA23}"/>
                  </a:ext>
                </a:extLst>
              </p:cNvPr>
              <p:cNvSpPr/>
              <p:nvPr userDrawn="1"/>
            </p:nvSpPr>
            <p:spPr>
              <a:xfrm>
                <a:off x="1676400" y="5529541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11185471-C7FA-E84D-B00D-F1F3EF817394}"/>
                  </a:ext>
                </a:extLst>
              </p:cNvPr>
              <p:cNvGrpSpPr/>
              <p:nvPr userDrawn="1"/>
            </p:nvGrpSpPr>
            <p:grpSpPr>
              <a:xfrm>
                <a:off x="353936" y="5529541"/>
                <a:ext cx="1030664" cy="783637"/>
                <a:chOff x="353936" y="3693021"/>
                <a:chExt cx="1030664" cy="783637"/>
              </a:xfrm>
              <a:solidFill>
                <a:srgbClr val="212940"/>
              </a:solidFill>
            </p:grpSpPr>
            <p:sp>
              <p:nvSpPr>
                <p:cNvPr id="95" name="Rounded Rectangle 94">
                  <a:extLst>
                    <a:ext uri="{FF2B5EF4-FFF2-40B4-BE49-F238E27FC236}">
                      <a16:creationId xmlns:a16="http://schemas.microsoft.com/office/drawing/2014/main" id="{186B7528-BA1D-6241-9A4C-4ECBA8FC8C5C}"/>
                    </a:ext>
                  </a:extLst>
                </p:cNvPr>
                <p:cNvSpPr/>
                <p:nvPr userDrawn="1"/>
              </p:nvSpPr>
              <p:spPr>
                <a:xfrm>
                  <a:off x="353936" y="3693021"/>
                  <a:ext cx="933823" cy="78363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98" name="Triangle 97">
                  <a:extLst>
                    <a:ext uri="{FF2B5EF4-FFF2-40B4-BE49-F238E27FC236}">
                      <a16:creationId xmlns:a16="http://schemas.microsoft.com/office/drawing/2014/main" id="{2C65EC75-767D-3A41-ACD7-6EB39707077E}"/>
                    </a:ext>
                  </a:extLst>
                </p:cNvPr>
                <p:cNvSpPr/>
                <p:nvPr userDrawn="1"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5AAC9B22-6133-EF45-8E31-B7518EB0AB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99344" y="5385354"/>
              <a:ext cx="835121" cy="835121"/>
            </a:xfrm>
            <a:prstGeom prst="rect">
              <a:avLst/>
            </a:prstGeom>
          </p:spPr>
        </p:pic>
      </p:grp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BA8B0537-6B57-A443-B66A-A1189D9E21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0" y="1690180"/>
            <a:ext cx="12192000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6A55C03D-F883-1545-A0B4-1D1EBADA5AE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-2" y="2630343"/>
            <a:ext cx="12192000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5" name="Text Placeholder 14">
            <a:extLst>
              <a:ext uri="{FF2B5EF4-FFF2-40B4-BE49-F238E27FC236}">
                <a16:creationId xmlns:a16="http://schemas.microsoft.com/office/drawing/2014/main" id="{EE8CE1B0-5029-E949-91EA-A8DC78422E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-2" y="3572813"/>
            <a:ext cx="12192000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6" name="Text Placeholder 14">
            <a:extLst>
              <a:ext uri="{FF2B5EF4-FFF2-40B4-BE49-F238E27FC236}">
                <a16:creationId xmlns:a16="http://schemas.microsoft.com/office/drawing/2014/main" id="{8CA8F910-5C0E-BE42-837C-D78B147EB8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2" y="4499066"/>
            <a:ext cx="12192000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7" name="Text Placeholder 14">
            <a:extLst>
              <a:ext uri="{FF2B5EF4-FFF2-40B4-BE49-F238E27FC236}">
                <a16:creationId xmlns:a16="http://schemas.microsoft.com/office/drawing/2014/main" id="{E137B36B-59B3-B845-A6DC-E098F3813B9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-2" y="5401112"/>
            <a:ext cx="12192000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8910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5 (Green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5"/>
            <a:ext cx="12192000" cy="98499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C40EC0-18BA-AE4D-AA2D-EF6A2BBE6639}"/>
              </a:ext>
            </a:extLst>
          </p:cNvPr>
          <p:cNvGrpSpPr/>
          <p:nvPr userDrawn="1"/>
        </p:nvGrpSpPr>
        <p:grpSpPr>
          <a:xfrm>
            <a:off x="366636" y="1943836"/>
            <a:ext cx="11508014" cy="835121"/>
            <a:chOff x="366636" y="1651736"/>
            <a:chExt cx="11508014" cy="83512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94C3D2E-5822-6D4B-A8A1-D6CD8ABD3699}"/>
                </a:ext>
              </a:extLst>
            </p:cNvPr>
            <p:cNvGrpSpPr/>
            <p:nvPr userDrawn="1"/>
          </p:nvGrpSpPr>
          <p:grpSpPr>
            <a:xfrm>
              <a:off x="366636" y="1690179"/>
              <a:ext cx="11508014" cy="783637"/>
              <a:chOff x="366636" y="1829879"/>
              <a:chExt cx="11508014" cy="783637"/>
            </a:xfrm>
          </p:grpSpPr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9FF08071-55E9-BC44-B990-B3778839B87A}"/>
                  </a:ext>
                </a:extLst>
              </p:cNvPr>
              <p:cNvSpPr/>
              <p:nvPr userDrawn="1"/>
            </p:nvSpPr>
            <p:spPr>
              <a:xfrm>
                <a:off x="1689100" y="1829879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77FF3A8-7BD2-E542-AE1B-6A1EB0D68FC6}"/>
                  </a:ext>
                </a:extLst>
              </p:cNvPr>
              <p:cNvGrpSpPr/>
              <p:nvPr userDrawn="1"/>
            </p:nvGrpSpPr>
            <p:grpSpPr>
              <a:xfrm>
                <a:off x="366636" y="1829879"/>
                <a:ext cx="1030664" cy="783637"/>
                <a:chOff x="366636" y="1829879"/>
                <a:chExt cx="1030664" cy="783637"/>
              </a:xfrm>
            </p:grpSpPr>
            <p:sp>
              <p:nvSpPr>
                <p:cNvPr id="69" name="Rounded Rectangle 68">
                  <a:extLst>
                    <a:ext uri="{FF2B5EF4-FFF2-40B4-BE49-F238E27FC236}">
                      <a16:creationId xmlns:a16="http://schemas.microsoft.com/office/drawing/2014/main" id="{9FDB5936-06C7-8645-8921-D5FEA04B0A5B}"/>
                    </a:ext>
                  </a:extLst>
                </p:cNvPr>
                <p:cNvSpPr/>
                <p:nvPr userDrawn="1"/>
              </p:nvSpPr>
              <p:spPr>
                <a:xfrm>
                  <a:off x="366636" y="1829879"/>
                  <a:ext cx="933823" cy="783637"/>
                </a:xfrm>
                <a:prstGeom prst="roundRect">
                  <a:avLst/>
                </a:prstGeom>
                <a:solidFill>
                  <a:srgbClr val="F2F7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70" name="Triangle 69">
                  <a:extLst>
                    <a:ext uri="{FF2B5EF4-FFF2-40B4-BE49-F238E27FC236}">
                      <a16:creationId xmlns:a16="http://schemas.microsoft.com/office/drawing/2014/main" id="{45EB4904-A4B7-4D47-A875-CBDADEBBF79F}"/>
                    </a:ext>
                  </a:extLst>
                </p:cNvPr>
                <p:cNvSpPr/>
                <p:nvPr userDrawn="1"/>
              </p:nvSpPr>
              <p:spPr>
                <a:xfrm rot="5400000">
                  <a:off x="905457" y="2052099"/>
                  <a:ext cx="637863" cy="345823"/>
                </a:xfrm>
                <a:prstGeom prst="triangle">
                  <a:avLst/>
                </a:prstGeom>
                <a:solidFill>
                  <a:srgbClr val="F2F7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58DA4CB-B016-824B-B492-2AA9DD2310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00816" y="1651736"/>
              <a:ext cx="835121" cy="83512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F5CE1D-3673-6A4E-B69B-12920C81486F}"/>
              </a:ext>
            </a:extLst>
          </p:cNvPr>
          <p:cNvGrpSpPr/>
          <p:nvPr userDrawn="1"/>
        </p:nvGrpSpPr>
        <p:grpSpPr>
          <a:xfrm>
            <a:off x="366636" y="2844602"/>
            <a:ext cx="11508014" cy="835121"/>
            <a:chOff x="366636" y="2590602"/>
            <a:chExt cx="11508014" cy="83512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86525AF-E894-2545-BB6E-67A3DE54AD43}"/>
                </a:ext>
              </a:extLst>
            </p:cNvPr>
            <p:cNvGrpSpPr/>
            <p:nvPr userDrawn="1"/>
          </p:nvGrpSpPr>
          <p:grpSpPr>
            <a:xfrm>
              <a:off x="366636" y="2627443"/>
              <a:ext cx="11508014" cy="783637"/>
              <a:chOff x="366636" y="2767143"/>
              <a:chExt cx="11508014" cy="783637"/>
            </a:xfrm>
          </p:grpSpPr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C62A3653-D142-CC4F-9483-15A8785C5C58}"/>
                  </a:ext>
                </a:extLst>
              </p:cNvPr>
              <p:cNvSpPr/>
              <p:nvPr userDrawn="1"/>
            </p:nvSpPr>
            <p:spPr>
              <a:xfrm>
                <a:off x="1689100" y="2767143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6382E3A-06E2-4B43-9536-D37F3D10DA3A}"/>
                  </a:ext>
                </a:extLst>
              </p:cNvPr>
              <p:cNvGrpSpPr/>
              <p:nvPr userDrawn="1"/>
            </p:nvGrpSpPr>
            <p:grpSpPr>
              <a:xfrm>
                <a:off x="366636" y="2767143"/>
                <a:ext cx="1030664" cy="783637"/>
                <a:chOff x="366636" y="2767143"/>
                <a:chExt cx="1030664" cy="783637"/>
              </a:xfrm>
            </p:grpSpPr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6091D43D-8ADD-ED43-8828-EE41B4842FAC}"/>
                    </a:ext>
                  </a:extLst>
                </p:cNvPr>
                <p:cNvSpPr/>
                <p:nvPr userDrawn="1"/>
              </p:nvSpPr>
              <p:spPr>
                <a:xfrm>
                  <a:off x="366636" y="2767143"/>
                  <a:ext cx="933823" cy="783637"/>
                </a:xfrm>
                <a:prstGeom prst="roundRect">
                  <a:avLst/>
                </a:prstGeom>
                <a:solidFill>
                  <a:srgbClr val="AFCA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56" name="Triangle 55">
                  <a:extLst>
                    <a:ext uri="{FF2B5EF4-FFF2-40B4-BE49-F238E27FC236}">
                      <a16:creationId xmlns:a16="http://schemas.microsoft.com/office/drawing/2014/main" id="{00E46557-562E-C24B-A8F8-D310AC660269}"/>
                    </a:ext>
                  </a:extLst>
                </p:cNvPr>
                <p:cNvSpPr/>
                <p:nvPr userDrawn="1"/>
              </p:nvSpPr>
              <p:spPr>
                <a:xfrm rot="5400000">
                  <a:off x="905457" y="2989363"/>
                  <a:ext cx="637863" cy="345823"/>
                </a:xfrm>
                <a:prstGeom prst="triangle">
                  <a:avLst/>
                </a:prstGeom>
                <a:solidFill>
                  <a:srgbClr val="AFCA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FF5BD209-1797-A248-A0D3-89F69FE561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11916" y="2590602"/>
              <a:ext cx="835121" cy="83512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FEFE4E-A6B2-1F4D-A9D8-4E88F3128FAC}"/>
              </a:ext>
            </a:extLst>
          </p:cNvPr>
          <p:cNvGrpSpPr/>
          <p:nvPr userDrawn="1"/>
        </p:nvGrpSpPr>
        <p:grpSpPr>
          <a:xfrm>
            <a:off x="366636" y="3746666"/>
            <a:ext cx="11508014" cy="835121"/>
            <a:chOff x="366636" y="3530766"/>
            <a:chExt cx="11508014" cy="83512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D1C966-D755-624F-8A9B-A31A7C4207C2}"/>
                </a:ext>
              </a:extLst>
            </p:cNvPr>
            <p:cNvGrpSpPr/>
            <p:nvPr userDrawn="1"/>
          </p:nvGrpSpPr>
          <p:grpSpPr>
            <a:xfrm>
              <a:off x="366636" y="3569123"/>
              <a:ext cx="11508014" cy="783637"/>
              <a:chOff x="353936" y="3693021"/>
              <a:chExt cx="11508014" cy="783637"/>
            </a:xfrm>
          </p:grpSpPr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7C4777AA-BFFF-1E4C-BF0B-725F01357F78}"/>
                  </a:ext>
                </a:extLst>
              </p:cNvPr>
              <p:cNvSpPr/>
              <p:nvPr userDrawn="1"/>
            </p:nvSpPr>
            <p:spPr>
              <a:xfrm>
                <a:off x="1676400" y="3693021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0E9D069-5BAC-0D43-A526-DD5707F5CDE0}"/>
                  </a:ext>
                </a:extLst>
              </p:cNvPr>
              <p:cNvGrpSpPr/>
              <p:nvPr userDrawn="1"/>
            </p:nvGrpSpPr>
            <p:grpSpPr>
              <a:xfrm>
                <a:off x="353936" y="3693021"/>
                <a:ext cx="1030664" cy="783637"/>
                <a:chOff x="353936" y="3693021"/>
                <a:chExt cx="1030664" cy="783637"/>
              </a:xfrm>
            </p:grpSpPr>
            <p:sp>
              <p:nvSpPr>
                <p:cNvPr id="68" name="Rounded Rectangle 67">
                  <a:extLst>
                    <a:ext uri="{FF2B5EF4-FFF2-40B4-BE49-F238E27FC236}">
                      <a16:creationId xmlns:a16="http://schemas.microsoft.com/office/drawing/2014/main" id="{D9FD4E38-8831-F94A-A76B-898A445B7540}"/>
                    </a:ext>
                  </a:extLst>
                </p:cNvPr>
                <p:cNvSpPr/>
                <p:nvPr userDrawn="1"/>
              </p:nvSpPr>
              <p:spPr>
                <a:xfrm>
                  <a:off x="353936" y="3693021"/>
                  <a:ext cx="933823" cy="783637"/>
                </a:xfrm>
                <a:prstGeom prst="roundRect">
                  <a:avLst/>
                </a:prstGeom>
                <a:solidFill>
                  <a:srgbClr val="3CA7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9051">
                        <a:alpha val="57000"/>
                      </a:srgbClr>
                    </a:solidFill>
                  </a:endParaRPr>
                </a:p>
              </p:txBody>
            </p:sp>
            <p:sp>
              <p:nvSpPr>
                <p:cNvPr id="71" name="Triangle 70">
                  <a:extLst>
                    <a:ext uri="{FF2B5EF4-FFF2-40B4-BE49-F238E27FC236}">
                      <a16:creationId xmlns:a16="http://schemas.microsoft.com/office/drawing/2014/main" id="{92FA0B2A-CB45-5D46-9B45-AC0B93A8C40D}"/>
                    </a:ext>
                  </a:extLst>
                </p:cNvPr>
                <p:cNvSpPr/>
                <p:nvPr userDrawn="1"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/>
                </a:prstGeom>
                <a:solidFill>
                  <a:srgbClr val="3CA7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9051">
                        <a:alpha val="57000"/>
                      </a:srgbClr>
                    </a:solidFill>
                  </a:endParaRPr>
                </a:p>
              </p:txBody>
            </p:sp>
          </p:grpSp>
        </p:grp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36E49292-D83A-CC44-AF69-EDABCD299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14196" y="3530766"/>
              <a:ext cx="835121" cy="83512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26C244D-74EC-804C-B5A1-54A34ABC79C6}"/>
              </a:ext>
            </a:extLst>
          </p:cNvPr>
          <p:cNvGrpSpPr/>
          <p:nvPr userDrawn="1"/>
        </p:nvGrpSpPr>
        <p:grpSpPr>
          <a:xfrm>
            <a:off x="366636" y="4635860"/>
            <a:ext cx="11508014" cy="835121"/>
            <a:chOff x="366636" y="4458060"/>
            <a:chExt cx="11508014" cy="83512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4378A6D-AE59-114B-A79A-06E172D74830}"/>
                </a:ext>
              </a:extLst>
            </p:cNvPr>
            <p:cNvGrpSpPr/>
            <p:nvPr userDrawn="1"/>
          </p:nvGrpSpPr>
          <p:grpSpPr>
            <a:xfrm>
              <a:off x="366636" y="4493786"/>
              <a:ext cx="11508014" cy="783637"/>
              <a:chOff x="353936" y="4604323"/>
              <a:chExt cx="11508014" cy="783637"/>
            </a:xfrm>
          </p:grpSpPr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34C13500-457B-604B-83BD-EC61729C00EB}"/>
                  </a:ext>
                </a:extLst>
              </p:cNvPr>
              <p:cNvSpPr/>
              <p:nvPr userDrawn="1"/>
            </p:nvSpPr>
            <p:spPr>
              <a:xfrm>
                <a:off x="1676400" y="4604323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4F79A382-1257-B84E-8233-BFE07EBADC58}"/>
                  </a:ext>
                </a:extLst>
              </p:cNvPr>
              <p:cNvGrpSpPr/>
              <p:nvPr userDrawn="1"/>
            </p:nvGrpSpPr>
            <p:grpSpPr>
              <a:xfrm>
                <a:off x="353936" y="4604323"/>
                <a:ext cx="1030664" cy="783637"/>
                <a:chOff x="353936" y="3693021"/>
                <a:chExt cx="1030664" cy="783637"/>
              </a:xfrm>
            </p:grpSpPr>
            <p:sp>
              <p:nvSpPr>
                <p:cNvPr id="82" name="Rounded Rectangle 81">
                  <a:extLst>
                    <a:ext uri="{FF2B5EF4-FFF2-40B4-BE49-F238E27FC236}">
                      <a16:creationId xmlns:a16="http://schemas.microsoft.com/office/drawing/2014/main" id="{F2334501-6241-844F-AE25-45617D1BCB21}"/>
                    </a:ext>
                  </a:extLst>
                </p:cNvPr>
                <p:cNvSpPr/>
                <p:nvPr userDrawn="1"/>
              </p:nvSpPr>
              <p:spPr>
                <a:xfrm>
                  <a:off x="353936" y="3693021"/>
                  <a:ext cx="933823" cy="783637"/>
                </a:xfrm>
                <a:prstGeom prst="roundRect">
                  <a:avLst/>
                </a:prstGeom>
                <a:solidFill>
                  <a:srgbClr val="0091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83" name="Triangle 82">
                  <a:extLst>
                    <a:ext uri="{FF2B5EF4-FFF2-40B4-BE49-F238E27FC236}">
                      <a16:creationId xmlns:a16="http://schemas.microsoft.com/office/drawing/2014/main" id="{04A1925A-A2B3-FC49-A1A7-CC82CB831454}"/>
                    </a:ext>
                  </a:extLst>
                </p:cNvPr>
                <p:cNvSpPr/>
                <p:nvPr userDrawn="1"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/>
                </a:prstGeom>
                <a:solidFill>
                  <a:srgbClr val="0091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1264D0B1-764F-5143-A701-150BB94404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412044" y="4458060"/>
              <a:ext cx="835121" cy="83512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0CDAF2-1C65-A148-876C-C8D87C0D80CD}"/>
              </a:ext>
            </a:extLst>
          </p:cNvPr>
          <p:cNvGrpSpPr/>
          <p:nvPr userDrawn="1"/>
        </p:nvGrpSpPr>
        <p:grpSpPr>
          <a:xfrm>
            <a:off x="366636" y="5563154"/>
            <a:ext cx="11508014" cy="835121"/>
            <a:chOff x="353936" y="5385354"/>
            <a:chExt cx="11508014" cy="83512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5DBD27A-76D1-4842-BAD4-31A4158B2C14}"/>
                </a:ext>
              </a:extLst>
            </p:cNvPr>
            <p:cNvGrpSpPr/>
            <p:nvPr userDrawn="1"/>
          </p:nvGrpSpPr>
          <p:grpSpPr>
            <a:xfrm>
              <a:off x="353936" y="5415241"/>
              <a:ext cx="11508014" cy="783637"/>
              <a:chOff x="353936" y="5529541"/>
              <a:chExt cx="11508014" cy="783637"/>
            </a:xfrm>
          </p:grpSpPr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30690FE7-515D-694D-B39E-AF5F4CABBA23}"/>
                  </a:ext>
                </a:extLst>
              </p:cNvPr>
              <p:cNvSpPr/>
              <p:nvPr userDrawn="1"/>
            </p:nvSpPr>
            <p:spPr>
              <a:xfrm>
                <a:off x="1676400" y="5529541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11185471-C7FA-E84D-B00D-F1F3EF817394}"/>
                  </a:ext>
                </a:extLst>
              </p:cNvPr>
              <p:cNvGrpSpPr/>
              <p:nvPr userDrawn="1"/>
            </p:nvGrpSpPr>
            <p:grpSpPr>
              <a:xfrm>
                <a:off x="353936" y="5529541"/>
                <a:ext cx="1030664" cy="783637"/>
                <a:chOff x="353936" y="3693021"/>
                <a:chExt cx="1030664" cy="783637"/>
              </a:xfrm>
              <a:solidFill>
                <a:srgbClr val="212940"/>
              </a:solidFill>
            </p:grpSpPr>
            <p:sp>
              <p:nvSpPr>
                <p:cNvPr id="95" name="Rounded Rectangle 94">
                  <a:extLst>
                    <a:ext uri="{FF2B5EF4-FFF2-40B4-BE49-F238E27FC236}">
                      <a16:creationId xmlns:a16="http://schemas.microsoft.com/office/drawing/2014/main" id="{186B7528-BA1D-6241-9A4C-4ECBA8FC8C5C}"/>
                    </a:ext>
                  </a:extLst>
                </p:cNvPr>
                <p:cNvSpPr/>
                <p:nvPr userDrawn="1"/>
              </p:nvSpPr>
              <p:spPr>
                <a:xfrm>
                  <a:off x="353936" y="3693021"/>
                  <a:ext cx="933823" cy="78363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98" name="Triangle 97">
                  <a:extLst>
                    <a:ext uri="{FF2B5EF4-FFF2-40B4-BE49-F238E27FC236}">
                      <a16:creationId xmlns:a16="http://schemas.microsoft.com/office/drawing/2014/main" id="{2C65EC75-767D-3A41-ACD7-6EB39707077E}"/>
                    </a:ext>
                  </a:extLst>
                </p:cNvPr>
                <p:cNvSpPr/>
                <p:nvPr userDrawn="1"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5AAC9B22-6133-EF45-8E31-B7518EB0AB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99344" y="5385354"/>
              <a:ext cx="835121" cy="835121"/>
            </a:xfrm>
            <a:prstGeom prst="rect">
              <a:avLst/>
            </a:prstGeom>
          </p:spPr>
        </p:pic>
      </p:grp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BA8B0537-6B57-A443-B66A-A1189D9E21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0" y="1982279"/>
            <a:ext cx="12191997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6A55C03D-F883-1545-A0B4-1D1EBADA5AE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0" y="2886999"/>
            <a:ext cx="12166450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5" name="Text Placeholder 14">
            <a:extLst>
              <a:ext uri="{FF2B5EF4-FFF2-40B4-BE49-F238E27FC236}">
                <a16:creationId xmlns:a16="http://schemas.microsoft.com/office/drawing/2014/main" id="{EE8CE1B0-5029-E949-91EA-A8DC78422E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3774220"/>
            <a:ext cx="12191847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6" name="Text Placeholder 14">
            <a:extLst>
              <a:ext uri="{FF2B5EF4-FFF2-40B4-BE49-F238E27FC236}">
                <a16:creationId xmlns:a16="http://schemas.microsoft.com/office/drawing/2014/main" id="{8CA8F910-5C0E-BE42-837C-D78B147EB8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4677142"/>
            <a:ext cx="12191847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7" name="Text Placeholder 14">
            <a:extLst>
              <a:ext uri="{FF2B5EF4-FFF2-40B4-BE49-F238E27FC236}">
                <a16:creationId xmlns:a16="http://schemas.microsoft.com/office/drawing/2014/main" id="{E137B36B-59B3-B845-A6DC-E098F3813B9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0" y="5593041"/>
            <a:ext cx="12199887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6409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6 (Gray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5"/>
            <a:ext cx="12192000" cy="61820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58F30ED8-9F02-B94A-B638-792B1F5855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149" y="1546509"/>
            <a:ext cx="783637" cy="78363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69E7FF5-3575-4248-8B22-FB99763D6D9F}"/>
              </a:ext>
            </a:extLst>
          </p:cNvPr>
          <p:cNvGrpSpPr/>
          <p:nvPr userDrawn="1"/>
        </p:nvGrpSpPr>
        <p:grpSpPr>
          <a:xfrm>
            <a:off x="468086" y="1558819"/>
            <a:ext cx="11368314" cy="783637"/>
            <a:chOff x="468086" y="1558819"/>
            <a:chExt cx="11368314" cy="783637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2CCC6EF-9990-D74B-8B50-93C8C7DC44FC}"/>
                </a:ext>
              </a:extLst>
            </p:cNvPr>
            <p:cNvSpPr/>
            <p:nvPr userDrawn="1"/>
          </p:nvSpPr>
          <p:spPr>
            <a:xfrm>
              <a:off x="1652500" y="1636788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FE84385-C9DF-7E46-96CD-D5FA00414819}"/>
                </a:ext>
              </a:extLst>
            </p:cNvPr>
            <p:cNvGrpSpPr/>
            <p:nvPr userDrawn="1"/>
          </p:nvGrpSpPr>
          <p:grpSpPr>
            <a:xfrm>
              <a:off x="468086" y="1636788"/>
              <a:ext cx="1030664" cy="637863"/>
              <a:chOff x="468086" y="1636788"/>
              <a:chExt cx="949325" cy="637863"/>
            </a:xfrm>
          </p:grpSpPr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73B01864-F2FE-924B-A106-C211D14FA55F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59" name="Triangle 58">
                <a:extLst>
                  <a:ext uri="{FF2B5EF4-FFF2-40B4-BE49-F238E27FC236}">
                    <a16:creationId xmlns:a16="http://schemas.microsoft.com/office/drawing/2014/main" id="{56D06202-97CC-9844-8445-BFDF17480D3E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D744874B-DE2F-3744-94EE-E955814EF8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12077" y="1558819"/>
              <a:ext cx="783637" cy="783637"/>
            </a:xfrm>
            <a:prstGeom prst="rect">
              <a:avLst/>
            </a:prstGeom>
          </p:spPr>
        </p:pic>
      </p:grp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3B4BA508-9082-DE46-B627-CCE403FE1BB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0" y="1630875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FE01DB-CD9E-6545-B16D-D85707A9882B}"/>
              </a:ext>
            </a:extLst>
          </p:cNvPr>
          <p:cNvGrpSpPr/>
          <p:nvPr userDrawn="1"/>
        </p:nvGrpSpPr>
        <p:grpSpPr>
          <a:xfrm>
            <a:off x="468236" y="2344727"/>
            <a:ext cx="11368314" cy="783637"/>
            <a:chOff x="468236" y="2319327"/>
            <a:chExt cx="11368314" cy="783637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FF08071-55E9-BC44-B990-B3778839B87A}"/>
                </a:ext>
              </a:extLst>
            </p:cNvPr>
            <p:cNvSpPr/>
            <p:nvPr userDrawn="1"/>
          </p:nvSpPr>
          <p:spPr>
            <a:xfrm>
              <a:off x="1652650" y="2397296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B00CA53-58D0-2C43-B8D2-B2804BEE281E}"/>
                </a:ext>
              </a:extLst>
            </p:cNvPr>
            <p:cNvGrpSpPr/>
            <p:nvPr userDrawn="1"/>
          </p:nvGrpSpPr>
          <p:grpSpPr>
            <a:xfrm>
              <a:off x="468236" y="2397296"/>
              <a:ext cx="1030664" cy="637863"/>
              <a:chOff x="468086" y="1636788"/>
              <a:chExt cx="949325" cy="637863"/>
            </a:xfrm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9FDB5936-06C7-8645-8921-D5FEA04B0A5B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70" name="Triangle 69">
                <a:extLst>
                  <a:ext uri="{FF2B5EF4-FFF2-40B4-BE49-F238E27FC236}">
                    <a16:creationId xmlns:a16="http://schemas.microsoft.com/office/drawing/2014/main" id="{45EB4904-A4B7-4D47-A875-CBDADEBBF79F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58DA4CB-B016-824B-B492-2AA9DD2310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36027" y="2319327"/>
              <a:ext cx="783637" cy="78363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83E3E-086C-3C45-BA0B-12E4E8DB98EE}"/>
              </a:ext>
            </a:extLst>
          </p:cNvPr>
          <p:cNvGrpSpPr/>
          <p:nvPr userDrawn="1"/>
        </p:nvGrpSpPr>
        <p:grpSpPr>
          <a:xfrm>
            <a:off x="468086" y="3157354"/>
            <a:ext cx="11368314" cy="783637"/>
            <a:chOff x="468086" y="3081154"/>
            <a:chExt cx="11368314" cy="783637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D63BA91F-0A17-4B44-8A5F-9ADA0553EDFA}"/>
                </a:ext>
              </a:extLst>
            </p:cNvPr>
            <p:cNvSpPr/>
            <p:nvPr userDrawn="1"/>
          </p:nvSpPr>
          <p:spPr>
            <a:xfrm>
              <a:off x="1652500" y="3159123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829A52D-B63F-D344-8713-E4888C41EA6F}"/>
                </a:ext>
              </a:extLst>
            </p:cNvPr>
            <p:cNvGrpSpPr/>
            <p:nvPr userDrawn="1"/>
          </p:nvGrpSpPr>
          <p:grpSpPr>
            <a:xfrm>
              <a:off x="468086" y="3159123"/>
              <a:ext cx="1030664" cy="637863"/>
              <a:chOff x="468086" y="1636788"/>
              <a:chExt cx="949325" cy="637863"/>
            </a:xfrm>
          </p:grpSpPr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5D3591A1-4EBA-1542-9AF6-07ED4D8A80CF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81" name="Triangle 80">
                <a:extLst>
                  <a:ext uri="{FF2B5EF4-FFF2-40B4-BE49-F238E27FC236}">
                    <a16:creationId xmlns:a16="http://schemas.microsoft.com/office/drawing/2014/main" id="{821763D5-1386-EE4A-A0F2-8A968E38B442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0564C10-7EE9-8240-9EE0-8E7CEB42C2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35877" y="3081154"/>
              <a:ext cx="783637" cy="783637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1034C11-25BB-6E40-B52D-A19E9861A669}"/>
              </a:ext>
            </a:extLst>
          </p:cNvPr>
          <p:cNvGrpSpPr/>
          <p:nvPr userDrawn="1"/>
        </p:nvGrpSpPr>
        <p:grpSpPr>
          <a:xfrm>
            <a:off x="468086" y="3982128"/>
            <a:ext cx="11368314" cy="783637"/>
            <a:chOff x="468086" y="3842428"/>
            <a:chExt cx="11368314" cy="783637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3105BD6E-ACD8-1048-BB0C-E64E3355F9C6}"/>
                </a:ext>
              </a:extLst>
            </p:cNvPr>
            <p:cNvSpPr/>
            <p:nvPr userDrawn="1"/>
          </p:nvSpPr>
          <p:spPr>
            <a:xfrm>
              <a:off x="1652500" y="3920397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B2BE3A-58B6-794D-99CB-33820F178906}"/>
                </a:ext>
              </a:extLst>
            </p:cNvPr>
            <p:cNvGrpSpPr/>
            <p:nvPr userDrawn="1"/>
          </p:nvGrpSpPr>
          <p:grpSpPr>
            <a:xfrm>
              <a:off x="468086" y="3920397"/>
              <a:ext cx="1030664" cy="637863"/>
              <a:chOff x="468086" y="1636788"/>
              <a:chExt cx="949325" cy="637863"/>
            </a:xfrm>
          </p:grpSpPr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9E309F37-B05C-B04C-9042-FEECEAEF7B1E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90" name="Triangle 89">
                <a:extLst>
                  <a:ext uri="{FF2B5EF4-FFF2-40B4-BE49-F238E27FC236}">
                    <a16:creationId xmlns:a16="http://schemas.microsoft.com/office/drawing/2014/main" id="{242108F7-29E7-0749-A0A7-72FA2A682076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F5DC0C4E-F424-A94B-9EBA-34C82BC9B5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23177" y="3842428"/>
              <a:ext cx="783637" cy="78363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151489C-2CA8-6A4C-A133-B414DF7999EF}"/>
              </a:ext>
            </a:extLst>
          </p:cNvPr>
          <p:cNvGrpSpPr/>
          <p:nvPr userDrawn="1"/>
        </p:nvGrpSpPr>
        <p:grpSpPr>
          <a:xfrm>
            <a:off x="468086" y="4795616"/>
            <a:ext cx="11368314" cy="783637"/>
            <a:chOff x="468086" y="4605116"/>
            <a:chExt cx="11368314" cy="783637"/>
          </a:xfrm>
        </p:grpSpPr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4256C1EB-AAE7-B24A-8A77-6BE079702CFF}"/>
                </a:ext>
              </a:extLst>
            </p:cNvPr>
            <p:cNvSpPr/>
            <p:nvPr userDrawn="1"/>
          </p:nvSpPr>
          <p:spPr>
            <a:xfrm>
              <a:off x="1652500" y="4683085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4BEC4AC-9216-5340-AA60-E42F1DDCF38C}"/>
                </a:ext>
              </a:extLst>
            </p:cNvPr>
            <p:cNvGrpSpPr/>
            <p:nvPr userDrawn="1"/>
          </p:nvGrpSpPr>
          <p:grpSpPr>
            <a:xfrm>
              <a:off x="468086" y="4683085"/>
              <a:ext cx="1030664" cy="637863"/>
              <a:chOff x="468086" y="1636788"/>
              <a:chExt cx="949325" cy="637863"/>
            </a:xfrm>
          </p:grpSpPr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E8522049-B7E9-A04B-9905-0491D107923E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97" name="Triangle 96">
                <a:extLst>
                  <a:ext uri="{FF2B5EF4-FFF2-40B4-BE49-F238E27FC236}">
                    <a16:creationId xmlns:a16="http://schemas.microsoft.com/office/drawing/2014/main" id="{0B998583-6F3E-C940-B56A-EFBE3F71EAC6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630CB319-0D71-1343-96E8-3A6656CD3F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35877" y="4605116"/>
              <a:ext cx="783637" cy="783637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99E3EB4-E652-E248-982E-73E9C14BFFBC}"/>
              </a:ext>
            </a:extLst>
          </p:cNvPr>
          <p:cNvGrpSpPr/>
          <p:nvPr userDrawn="1"/>
        </p:nvGrpSpPr>
        <p:grpSpPr>
          <a:xfrm>
            <a:off x="468086" y="5594990"/>
            <a:ext cx="11368314" cy="783637"/>
            <a:chOff x="468086" y="5366390"/>
            <a:chExt cx="11368314" cy="783637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DF1D594D-1083-A148-9787-1FD7415A5EBE}"/>
                </a:ext>
              </a:extLst>
            </p:cNvPr>
            <p:cNvSpPr/>
            <p:nvPr userDrawn="1"/>
          </p:nvSpPr>
          <p:spPr>
            <a:xfrm>
              <a:off x="1652500" y="5444359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1A2131D-3FC5-E243-BBC2-E97A4CC2BCF2}"/>
                </a:ext>
              </a:extLst>
            </p:cNvPr>
            <p:cNvGrpSpPr/>
            <p:nvPr userDrawn="1"/>
          </p:nvGrpSpPr>
          <p:grpSpPr>
            <a:xfrm>
              <a:off x="468086" y="5444359"/>
              <a:ext cx="1030664" cy="637863"/>
              <a:chOff x="468086" y="1636788"/>
              <a:chExt cx="949325" cy="637863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42834DDC-3D54-ED4A-9685-4E36DA7061F2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03" name="Triangle 102">
                <a:extLst>
                  <a:ext uri="{FF2B5EF4-FFF2-40B4-BE49-F238E27FC236}">
                    <a16:creationId xmlns:a16="http://schemas.microsoft.com/office/drawing/2014/main" id="{9B0A1CB7-8814-0842-9545-C546377B0547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5E5EEF83-2F08-D346-A4B6-EA6E7B48CC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35877" y="5366390"/>
              <a:ext cx="783637" cy="783637"/>
            </a:xfrm>
            <a:prstGeom prst="rect">
              <a:avLst/>
            </a:prstGeom>
          </p:spPr>
        </p:pic>
      </p:grpSp>
      <p:sp>
        <p:nvSpPr>
          <p:cNvPr id="104" name="Text Placeholder 14">
            <a:extLst>
              <a:ext uri="{FF2B5EF4-FFF2-40B4-BE49-F238E27FC236}">
                <a16:creationId xmlns:a16="http://schemas.microsoft.com/office/drawing/2014/main" id="{A7D22D29-6D19-0D40-A6AE-C0926C0436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-2" y="2429584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5" name="Text Placeholder 14">
            <a:extLst>
              <a:ext uri="{FF2B5EF4-FFF2-40B4-BE49-F238E27FC236}">
                <a16:creationId xmlns:a16="http://schemas.microsoft.com/office/drawing/2014/main" id="{AF25E205-FB73-6144-A91F-0AC8BDBDB5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3252562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6" name="Text Placeholder 14">
            <a:extLst>
              <a:ext uri="{FF2B5EF4-FFF2-40B4-BE49-F238E27FC236}">
                <a16:creationId xmlns:a16="http://schemas.microsoft.com/office/drawing/2014/main" id="{C86A3D22-B494-3646-9624-C95395EA736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2" y="4076747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7" name="Text Placeholder 14">
            <a:extLst>
              <a:ext uri="{FF2B5EF4-FFF2-40B4-BE49-F238E27FC236}">
                <a16:creationId xmlns:a16="http://schemas.microsoft.com/office/drawing/2014/main" id="{E5DDDDAB-298E-C74A-AC21-9ED2A51BE9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0" y="4876970"/>
            <a:ext cx="12191998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8" name="Text Placeholder 14">
            <a:extLst>
              <a:ext uri="{FF2B5EF4-FFF2-40B4-BE49-F238E27FC236}">
                <a16:creationId xmlns:a16="http://schemas.microsoft.com/office/drawing/2014/main" id="{010987BD-A076-C749-A77C-A6CC7F534A0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0" y="5680443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08075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6 (Gray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5"/>
            <a:ext cx="12192000" cy="918546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58F30ED8-9F02-B94A-B638-792B1F5855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149" y="1546509"/>
            <a:ext cx="783637" cy="78363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69E7FF5-3575-4248-8B22-FB99763D6D9F}"/>
              </a:ext>
            </a:extLst>
          </p:cNvPr>
          <p:cNvGrpSpPr/>
          <p:nvPr userDrawn="1"/>
        </p:nvGrpSpPr>
        <p:grpSpPr>
          <a:xfrm>
            <a:off x="468086" y="1863619"/>
            <a:ext cx="11368314" cy="783637"/>
            <a:chOff x="468086" y="1558819"/>
            <a:chExt cx="11368314" cy="783637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2CCC6EF-9990-D74B-8B50-93C8C7DC44FC}"/>
                </a:ext>
              </a:extLst>
            </p:cNvPr>
            <p:cNvSpPr/>
            <p:nvPr userDrawn="1"/>
          </p:nvSpPr>
          <p:spPr>
            <a:xfrm>
              <a:off x="1652500" y="1636788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FE84385-C9DF-7E46-96CD-D5FA00414819}"/>
                </a:ext>
              </a:extLst>
            </p:cNvPr>
            <p:cNvGrpSpPr/>
            <p:nvPr userDrawn="1"/>
          </p:nvGrpSpPr>
          <p:grpSpPr>
            <a:xfrm>
              <a:off x="468086" y="1636788"/>
              <a:ext cx="1030664" cy="637863"/>
              <a:chOff x="468086" y="1636788"/>
              <a:chExt cx="949325" cy="637863"/>
            </a:xfrm>
          </p:grpSpPr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73B01864-F2FE-924B-A106-C211D14FA55F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59" name="Triangle 58">
                <a:extLst>
                  <a:ext uri="{FF2B5EF4-FFF2-40B4-BE49-F238E27FC236}">
                    <a16:creationId xmlns:a16="http://schemas.microsoft.com/office/drawing/2014/main" id="{56D06202-97CC-9844-8445-BFDF17480D3E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D744874B-DE2F-3744-94EE-E955814EF8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12077" y="1558819"/>
              <a:ext cx="783637" cy="783637"/>
            </a:xfrm>
            <a:prstGeom prst="rect">
              <a:avLst/>
            </a:prstGeom>
          </p:spPr>
        </p:pic>
      </p:grp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3B4BA508-9082-DE46-B627-CCE403FE1BB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-13045" y="1959925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FE01DB-CD9E-6545-B16D-D85707A9882B}"/>
              </a:ext>
            </a:extLst>
          </p:cNvPr>
          <p:cNvGrpSpPr/>
          <p:nvPr userDrawn="1"/>
        </p:nvGrpSpPr>
        <p:grpSpPr>
          <a:xfrm>
            <a:off x="468236" y="2624127"/>
            <a:ext cx="11368314" cy="783637"/>
            <a:chOff x="468236" y="2319327"/>
            <a:chExt cx="11368314" cy="783637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FF08071-55E9-BC44-B990-B3778839B87A}"/>
                </a:ext>
              </a:extLst>
            </p:cNvPr>
            <p:cNvSpPr/>
            <p:nvPr userDrawn="1"/>
          </p:nvSpPr>
          <p:spPr>
            <a:xfrm>
              <a:off x="1652650" y="2397296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B00CA53-58D0-2C43-B8D2-B2804BEE281E}"/>
                </a:ext>
              </a:extLst>
            </p:cNvPr>
            <p:cNvGrpSpPr/>
            <p:nvPr userDrawn="1"/>
          </p:nvGrpSpPr>
          <p:grpSpPr>
            <a:xfrm>
              <a:off x="468236" y="2397296"/>
              <a:ext cx="1030664" cy="637863"/>
              <a:chOff x="468086" y="1636788"/>
              <a:chExt cx="949325" cy="637863"/>
            </a:xfrm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9FDB5936-06C7-8645-8921-D5FEA04B0A5B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70" name="Triangle 69">
                <a:extLst>
                  <a:ext uri="{FF2B5EF4-FFF2-40B4-BE49-F238E27FC236}">
                    <a16:creationId xmlns:a16="http://schemas.microsoft.com/office/drawing/2014/main" id="{45EB4904-A4B7-4D47-A875-CBDADEBBF79F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58DA4CB-B016-824B-B492-2AA9DD2310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36027" y="2319327"/>
              <a:ext cx="783637" cy="78363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83E3E-086C-3C45-BA0B-12E4E8DB98EE}"/>
              </a:ext>
            </a:extLst>
          </p:cNvPr>
          <p:cNvGrpSpPr/>
          <p:nvPr userDrawn="1"/>
        </p:nvGrpSpPr>
        <p:grpSpPr>
          <a:xfrm>
            <a:off x="468086" y="3385954"/>
            <a:ext cx="11368314" cy="783637"/>
            <a:chOff x="468086" y="3081154"/>
            <a:chExt cx="11368314" cy="783637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D63BA91F-0A17-4B44-8A5F-9ADA0553EDFA}"/>
                </a:ext>
              </a:extLst>
            </p:cNvPr>
            <p:cNvSpPr/>
            <p:nvPr userDrawn="1"/>
          </p:nvSpPr>
          <p:spPr>
            <a:xfrm>
              <a:off x="1652500" y="3159123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829A52D-B63F-D344-8713-E4888C41EA6F}"/>
                </a:ext>
              </a:extLst>
            </p:cNvPr>
            <p:cNvGrpSpPr/>
            <p:nvPr userDrawn="1"/>
          </p:nvGrpSpPr>
          <p:grpSpPr>
            <a:xfrm>
              <a:off x="468086" y="3159123"/>
              <a:ext cx="1030664" cy="637863"/>
              <a:chOff x="468086" y="1636788"/>
              <a:chExt cx="949325" cy="637863"/>
            </a:xfrm>
          </p:grpSpPr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5D3591A1-4EBA-1542-9AF6-07ED4D8A80CF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81" name="Triangle 80">
                <a:extLst>
                  <a:ext uri="{FF2B5EF4-FFF2-40B4-BE49-F238E27FC236}">
                    <a16:creationId xmlns:a16="http://schemas.microsoft.com/office/drawing/2014/main" id="{821763D5-1386-EE4A-A0F2-8A968E38B442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0564C10-7EE9-8240-9EE0-8E7CEB42C2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35877" y="3081154"/>
              <a:ext cx="783637" cy="783637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1034C11-25BB-6E40-B52D-A19E9861A669}"/>
              </a:ext>
            </a:extLst>
          </p:cNvPr>
          <p:cNvGrpSpPr/>
          <p:nvPr userDrawn="1"/>
        </p:nvGrpSpPr>
        <p:grpSpPr>
          <a:xfrm>
            <a:off x="468086" y="4147228"/>
            <a:ext cx="11368314" cy="783637"/>
            <a:chOff x="468086" y="3842428"/>
            <a:chExt cx="11368314" cy="783637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3105BD6E-ACD8-1048-BB0C-E64E3355F9C6}"/>
                </a:ext>
              </a:extLst>
            </p:cNvPr>
            <p:cNvSpPr/>
            <p:nvPr userDrawn="1"/>
          </p:nvSpPr>
          <p:spPr>
            <a:xfrm>
              <a:off x="1652500" y="3920397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B2BE3A-58B6-794D-99CB-33820F178906}"/>
                </a:ext>
              </a:extLst>
            </p:cNvPr>
            <p:cNvGrpSpPr/>
            <p:nvPr userDrawn="1"/>
          </p:nvGrpSpPr>
          <p:grpSpPr>
            <a:xfrm>
              <a:off x="468086" y="3920397"/>
              <a:ext cx="1030664" cy="637863"/>
              <a:chOff x="468086" y="1636788"/>
              <a:chExt cx="949325" cy="637863"/>
            </a:xfrm>
          </p:grpSpPr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9E309F37-B05C-B04C-9042-FEECEAEF7B1E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90" name="Triangle 89">
                <a:extLst>
                  <a:ext uri="{FF2B5EF4-FFF2-40B4-BE49-F238E27FC236}">
                    <a16:creationId xmlns:a16="http://schemas.microsoft.com/office/drawing/2014/main" id="{242108F7-29E7-0749-A0A7-72FA2A682076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F5DC0C4E-F424-A94B-9EBA-34C82BC9B5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23177" y="3842428"/>
              <a:ext cx="783637" cy="78363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151489C-2CA8-6A4C-A133-B414DF7999EF}"/>
              </a:ext>
            </a:extLst>
          </p:cNvPr>
          <p:cNvGrpSpPr/>
          <p:nvPr userDrawn="1"/>
        </p:nvGrpSpPr>
        <p:grpSpPr>
          <a:xfrm>
            <a:off x="468086" y="4909916"/>
            <a:ext cx="11368314" cy="783637"/>
            <a:chOff x="468086" y="4605116"/>
            <a:chExt cx="11368314" cy="783637"/>
          </a:xfrm>
        </p:grpSpPr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4256C1EB-AAE7-B24A-8A77-6BE079702CFF}"/>
                </a:ext>
              </a:extLst>
            </p:cNvPr>
            <p:cNvSpPr/>
            <p:nvPr userDrawn="1"/>
          </p:nvSpPr>
          <p:spPr>
            <a:xfrm>
              <a:off x="1652500" y="4683085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4BEC4AC-9216-5340-AA60-E42F1DDCF38C}"/>
                </a:ext>
              </a:extLst>
            </p:cNvPr>
            <p:cNvGrpSpPr/>
            <p:nvPr userDrawn="1"/>
          </p:nvGrpSpPr>
          <p:grpSpPr>
            <a:xfrm>
              <a:off x="468086" y="4683085"/>
              <a:ext cx="1030664" cy="637863"/>
              <a:chOff x="468086" y="1636788"/>
              <a:chExt cx="949325" cy="637863"/>
            </a:xfrm>
          </p:grpSpPr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E8522049-B7E9-A04B-9905-0491D107923E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97" name="Triangle 96">
                <a:extLst>
                  <a:ext uri="{FF2B5EF4-FFF2-40B4-BE49-F238E27FC236}">
                    <a16:creationId xmlns:a16="http://schemas.microsoft.com/office/drawing/2014/main" id="{0B998583-6F3E-C940-B56A-EFBE3F71EAC6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630CB319-0D71-1343-96E8-3A6656CD3F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35877" y="4605116"/>
              <a:ext cx="783637" cy="783637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99E3EB4-E652-E248-982E-73E9C14BFFBC}"/>
              </a:ext>
            </a:extLst>
          </p:cNvPr>
          <p:cNvGrpSpPr/>
          <p:nvPr userDrawn="1"/>
        </p:nvGrpSpPr>
        <p:grpSpPr>
          <a:xfrm>
            <a:off x="468086" y="5671190"/>
            <a:ext cx="11368314" cy="783637"/>
            <a:chOff x="468086" y="5366390"/>
            <a:chExt cx="11368314" cy="783637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DF1D594D-1083-A148-9787-1FD7415A5EBE}"/>
                </a:ext>
              </a:extLst>
            </p:cNvPr>
            <p:cNvSpPr/>
            <p:nvPr userDrawn="1"/>
          </p:nvSpPr>
          <p:spPr>
            <a:xfrm>
              <a:off x="1652500" y="5444359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1A2131D-3FC5-E243-BBC2-E97A4CC2BCF2}"/>
                </a:ext>
              </a:extLst>
            </p:cNvPr>
            <p:cNvGrpSpPr/>
            <p:nvPr userDrawn="1"/>
          </p:nvGrpSpPr>
          <p:grpSpPr>
            <a:xfrm>
              <a:off x="468086" y="5444359"/>
              <a:ext cx="1030664" cy="637863"/>
              <a:chOff x="468086" y="1636788"/>
              <a:chExt cx="949325" cy="637863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42834DDC-3D54-ED4A-9685-4E36DA7061F2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03" name="Triangle 102">
                <a:extLst>
                  <a:ext uri="{FF2B5EF4-FFF2-40B4-BE49-F238E27FC236}">
                    <a16:creationId xmlns:a16="http://schemas.microsoft.com/office/drawing/2014/main" id="{9B0A1CB7-8814-0842-9545-C546377B0547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5E5EEF83-2F08-D346-A4B6-EA6E7B48CC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35877" y="5366390"/>
              <a:ext cx="783637" cy="783637"/>
            </a:xfrm>
            <a:prstGeom prst="rect">
              <a:avLst/>
            </a:prstGeom>
          </p:spPr>
        </p:pic>
      </p:grpSp>
      <p:sp>
        <p:nvSpPr>
          <p:cNvPr id="104" name="Text Placeholder 14">
            <a:extLst>
              <a:ext uri="{FF2B5EF4-FFF2-40B4-BE49-F238E27FC236}">
                <a16:creationId xmlns:a16="http://schemas.microsoft.com/office/drawing/2014/main" id="{A7D22D29-6D19-0D40-A6AE-C0926C0436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-13045" y="2721752"/>
            <a:ext cx="12170864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5" name="Text Placeholder 14">
            <a:extLst>
              <a:ext uri="{FF2B5EF4-FFF2-40B4-BE49-F238E27FC236}">
                <a16:creationId xmlns:a16="http://schemas.microsoft.com/office/drawing/2014/main" id="{AF25E205-FB73-6144-A91F-0AC8BDBDB5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-13045" y="3481330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6" name="Text Placeholder 14">
            <a:extLst>
              <a:ext uri="{FF2B5EF4-FFF2-40B4-BE49-F238E27FC236}">
                <a16:creationId xmlns:a16="http://schemas.microsoft.com/office/drawing/2014/main" id="{C86A3D22-B494-3646-9624-C95395EA736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86" y="4218367"/>
            <a:ext cx="12171869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7" name="Text Placeholder 14">
            <a:extLst>
              <a:ext uri="{FF2B5EF4-FFF2-40B4-BE49-F238E27FC236}">
                <a16:creationId xmlns:a16="http://schemas.microsoft.com/office/drawing/2014/main" id="{E5DDDDAB-298E-C74A-AC21-9ED2A51BE9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0" y="5002735"/>
            <a:ext cx="12171869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8" name="Text Placeholder 14">
            <a:extLst>
              <a:ext uri="{FF2B5EF4-FFF2-40B4-BE49-F238E27FC236}">
                <a16:creationId xmlns:a16="http://schemas.microsoft.com/office/drawing/2014/main" id="{010987BD-A076-C749-A77C-A6CC7F534A0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0" y="5750907"/>
            <a:ext cx="12157819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65220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6 (Blue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5"/>
            <a:ext cx="12192000" cy="61820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9C4F02-9DA5-AA49-A29F-24D9664CEB15}"/>
              </a:ext>
            </a:extLst>
          </p:cNvPr>
          <p:cNvGrpSpPr/>
          <p:nvPr userDrawn="1"/>
        </p:nvGrpSpPr>
        <p:grpSpPr>
          <a:xfrm>
            <a:off x="464275" y="1546509"/>
            <a:ext cx="11372126" cy="783637"/>
            <a:chOff x="464275" y="1787809"/>
            <a:chExt cx="11372126" cy="783637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2CCC6EF-9990-D74B-8B50-93C8C7DC44FC}"/>
                </a:ext>
              </a:extLst>
            </p:cNvPr>
            <p:cNvSpPr/>
            <p:nvPr userDrawn="1"/>
          </p:nvSpPr>
          <p:spPr>
            <a:xfrm>
              <a:off x="1652501" y="1871510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2B4ED86-9BAB-894C-888C-8C055E014AE0}"/>
                </a:ext>
              </a:extLst>
            </p:cNvPr>
            <p:cNvGrpSpPr/>
            <p:nvPr userDrawn="1"/>
          </p:nvGrpSpPr>
          <p:grpSpPr>
            <a:xfrm>
              <a:off x="464275" y="1872298"/>
              <a:ext cx="1034475" cy="637863"/>
              <a:chOff x="482600" y="1863494"/>
              <a:chExt cx="774122" cy="520142"/>
            </a:xfrm>
            <a:solidFill>
              <a:srgbClr val="A9C5DC"/>
            </a:solidFill>
          </p:grpSpPr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90F8E8C8-969D-C644-8BB4-FDF487BDFD1E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30CFFD1A-BF5F-5846-B3DF-45756FB9D0A6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8F30ED8-9F02-B94A-B638-792B1F585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81149" y="1787809"/>
              <a:ext cx="783637" cy="78363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71985D9-DFB7-454F-A466-589806F3F2E0}"/>
              </a:ext>
            </a:extLst>
          </p:cNvPr>
          <p:cNvGrpSpPr/>
          <p:nvPr userDrawn="1"/>
        </p:nvGrpSpPr>
        <p:grpSpPr>
          <a:xfrm>
            <a:off x="451575" y="2352375"/>
            <a:ext cx="11384826" cy="783637"/>
            <a:chOff x="451575" y="2568275"/>
            <a:chExt cx="11384826" cy="783637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6997525-7379-834A-8300-5D32675AEF01}"/>
                </a:ext>
              </a:extLst>
            </p:cNvPr>
            <p:cNvSpPr/>
            <p:nvPr userDrawn="1"/>
          </p:nvSpPr>
          <p:spPr>
            <a:xfrm>
              <a:off x="1652501" y="2640208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FDDF044-B585-ED48-9F38-9C8E3A9E8D33}"/>
                </a:ext>
              </a:extLst>
            </p:cNvPr>
            <p:cNvGrpSpPr/>
            <p:nvPr userDrawn="1"/>
          </p:nvGrpSpPr>
          <p:grpSpPr>
            <a:xfrm>
              <a:off x="451575" y="2640208"/>
              <a:ext cx="1034475" cy="637863"/>
              <a:chOff x="482600" y="1863494"/>
              <a:chExt cx="774122" cy="520142"/>
            </a:xfrm>
            <a:solidFill>
              <a:srgbClr val="336699"/>
            </a:solidFill>
          </p:grpSpPr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B742FA2F-94CA-A247-B870-2516D6D9C36D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76" name="Triangle 75">
                <a:extLst>
                  <a:ext uri="{FF2B5EF4-FFF2-40B4-BE49-F238E27FC236}">
                    <a16:creationId xmlns:a16="http://schemas.microsoft.com/office/drawing/2014/main" id="{EE64B964-E04D-C04C-A15D-FA017F275DE4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A8A00F7-8BBF-7143-96AA-A70364D4D9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30349" y="2568275"/>
              <a:ext cx="783637" cy="783637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8CEE68-6E21-E246-A5B7-50EBE0E1D078}"/>
              </a:ext>
            </a:extLst>
          </p:cNvPr>
          <p:cNvGrpSpPr/>
          <p:nvPr userDrawn="1"/>
        </p:nvGrpSpPr>
        <p:grpSpPr>
          <a:xfrm>
            <a:off x="451575" y="3165322"/>
            <a:ext cx="11384826" cy="783637"/>
            <a:chOff x="451575" y="3355822"/>
            <a:chExt cx="11384826" cy="783637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339DAF9A-3D3D-0943-BBEE-D9D77055181D}"/>
                </a:ext>
              </a:extLst>
            </p:cNvPr>
            <p:cNvSpPr/>
            <p:nvPr userDrawn="1"/>
          </p:nvSpPr>
          <p:spPr>
            <a:xfrm>
              <a:off x="1652501" y="3435113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F3592A1-C551-9E49-9371-8C8D82CA6BDB}"/>
                </a:ext>
              </a:extLst>
            </p:cNvPr>
            <p:cNvGrpSpPr/>
            <p:nvPr userDrawn="1"/>
          </p:nvGrpSpPr>
          <p:grpSpPr>
            <a:xfrm>
              <a:off x="451575" y="3435113"/>
              <a:ext cx="1034475" cy="637863"/>
              <a:chOff x="482600" y="1863494"/>
              <a:chExt cx="774122" cy="520142"/>
            </a:xfrm>
            <a:solidFill>
              <a:srgbClr val="212940"/>
            </a:solidFill>
          </p:grpSpPr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73F6E46F-0168-A64E-9863-74A4B1482A9B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95" name="Triangle 94">
                <a:extLst>
                  <a:ext uri="{FF2B5EF4-FFF2-40B4-BE49-F238E27FC236}">
                    <a16:creationId xmlns:a16="http://schemas.microsoft.com/office/drawing/2014/main" id="{B617F1AB-18DD-C443-9137-FA566478CDCF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7C89390D-87DB-444C-AE66-609ED1A171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13693" y="3355822"/>
              <a:ext cx="783637" cy="78363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F136CA-7AD3-8544-A1A8-07AAD1A25B1F}"/>
              </a:ext>
            </a:extLst>
          </p:cNvPr>
          <p:cNvGrpSpPr/>
          <p:nvPr userDrawn="1"/>
        </p:nvGrpSpPr>
        <p:grpSpPr>
          <a:xfrm>
            <a:off x="464275" y="3965422"/>
            <a:ext cx="11372126" cy="783637"/>
            <a:chOff x="464275" y="4130522"/>
            <a:chExt cx="11372126" cy="783637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A3AE87A7-E6D9-D147-B6E2-DB1CC8AFFF96}"/>
                </a:ext>
              </a:extLst>
            </p:cNvPr>
            <p:cNvSpPr/>
            <p:nvPr userDrawn="1"/>
          </p:nvSpPr>
          <p:spPr>
            <a:xfrm>
              <a:off x="1652501" y="4214223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FBFAF366-4AAE-9240-9ED8-B477BA6816E4}"/>
                </a:ext>
              </a:extLst>
            </p:cNvPr>
            <p:cNvGrpSpPr/>
            <p:nvPr userDrawn="1"/>
          </p:nvGrpSpPr>
          <p:grpSpPr>
            <a:xfrm>
              <a:off x="464275" y="4215011"/>
              <a:ext cx="1034475" cy="637863"/>
              <a:chOff x="482600" y="1863494"/>
              <a:chExt cx="774122" cy="520142"/>
            </a:xfrm>
            <a:solidFill>
              <a:srgbClr val="A9C5DC"/>
            </a:solidFill>
          </p:grpSpPr>
          <p:sp>
            <p:nvSpPr>
              <p:cNvPr id="133" name="Rounded Rectangle 132">
                <a:extLst>
                  <a:ext uri="{FF2B5EF4-FFF2-40B4-BE49-F238E27FC236}">
                    <a16:creationId xmlns:a16="http://schemas.microsoft.com/office/drawing/2014/main" id="{8A953B46-A6AD-0C43-A9D4-AE0BEED03FE1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34" name="Triangle 133">
                <a:extLst>
                  <a:ext uri="{FF2B5EF4-FFF2-40B4-BE49-F238E27FC236}">
                    <a16:creationId xmlns:a16="http://schemas.microsoft.com/office/drawing/2014/main" id="{D6CAAB0D-A1D9-2F43-9A82-35ED440B5D9B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A7ACDEA3-5BFC-C649-86D6-AB92D896AC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30349" y="4130522"/>
              <a:ext cx="783637" cy="783637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F84CA4F-22E3-5C4F-BF89-45422920850A}"/>
              </a:ext>
            </a:extLst>
          </p:cNvPr>
          <p:cNvGrpSpPr/>
          <p:nvPr userDrawn="1"/>
        </p:nvGrpSpPr>
        <p:grpSpPr>
          <a:xfrm>
            <a:off x="451575" y="4771288"/>
            <a:ext cx="11384826" cy="783637"/>
            <a:chOff x="451575" y="4910988"/>
            <a:chExt cx="11384826" cy="783637"/>
          </a:xfrm>
        </p:grpSpPr>
        <p:sp>
          <p:nvSpPr>
            <p:cNvPr id="136" name="Rounded Rectangle 135">
              <a:extLst>
                <a:ext uri="{FF2B5EF4-FFF2-40B4-BE49-F238E27FC236}">
                  <a16:creationId xmlns:a16="http://schemas.microsoft.com/office/drawing/2014/main" id="{B6F5A210-FF80-5B4C-91A9-CC0EB7319F67}"/>
                </a:ext>
              </a:extLst>
            </p:cNvPr>
            <p:cNvSpPr/>
            <p:nvPr userDrawn="1"/>
          </p:nvSpPr>
          <p:spPr>
            <a:xfrm>
              <a:off x="1652501" y="4982921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28B0773E-8FFB-AF45-8F36-5BDB95CBD854}"/>
                </a:ext>
              </a:extLst>
            </p:cNvPr>
            <p:cNvGrpSpPr/>
            <p:nvPr userDrawn="1"/>
          </p:nvGrpSpPr>
          <p:grpSpPr>
            <a:xfrm>
              <a:off x="451575" y="4982921"/>
              <a:ext cx="1034475" cy="637863"/>
              <a:chOff x="482600" y="1863494"/>
              <a:chExt cx="774122" cy="520142"/>
            </a:xfrm>
            <a:solidFill>
              <a:srgbClr val="336699"/>
            </a:solidFill>
          </p:grpSpPr>
          <p:sp>
            <p:nvSpPr>
              <p:cNvPr id="139" name="Rounded Rectangle 138">
                <a:extLst>
                  <a:ext uri="{FF2B5EF4-FFF2-40B4-BE49-F238E27FC236}">
                    <a16:creationId xmlns:a16="http://schemas.microsoft.com/office/drawing/2014/main" id="{1FC09A27-2E8F-884F-9B69-B79394F5BD87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40" name="Triangle 139">
                <a:extLst>
                  <a:ext uri="{FF2B5EF4-FFF2-40B4-BE49-F238E27FC236}">
                    <a16:creationId xmlns:a16="http://schemas.microsoft.com/office/drawing/2014/main" id="{888BB54F-9F79-5B42-9F2D-95410116C216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0ADF6505-41E3-594E-8662-D7D89FF2FA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30349" y="4910988"/>
              <a:ext cx="783637" cy="783637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885592-1AE1-5C43-AFD3-129A6C91096E}"/>
              </a:ext>
            </a:extLst>
          </p:cNvPr>
          <p:cNvGrpSpPr/>
          <p:nvPr userDrawn="1"/>
        </p:nvGrpSpPr>
        <p:grpSpPr>
          <a:xfrm>
            <a:off x="451575" y="5596935"/>
            <a:ext cx="11384826" cy="783637"/>
            <a:chOff x="451575" y="5711235"/>
            <a:chExt cx="11384826" cy="783637"/>
          </a:xfrm>
        </p:grpSpPr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77FBFB53-A081-C642-87DD-1482AA74B9AE}"/>
                </a:ext>
              </a:extLst>
            </p:cNvPr>
            <p:cNvSpPr/>
            <p:nvPr userDrawn="1"/>
          </p:nvSpPr>
          <p:spPr>
            <a:xfrm>
              <a:off x="1652501" y="5777826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95B848A-C30E-6B44-AD47-7B2E35E4D5DD}"/>
                </a:ext>
              </a:extLst>
            </p:cNvPr>
            <p:cNvGrpSpPr/>
            <p:nvPr userDrawn="1"/>
          </p:nvGrpSpPr>
          <p:grpSpPr>
            <a:xfrm>
              <a:off x="451575" y="5777826"/>
              <a:ext cx="1034475" cy="637863"/>
              <a:chOff x="482600" y="1863494"/>
              <a:chExt cx="774122" cy="520142"/>
            </a:xfrm>
            <a:solidFill>
              <a:srgbClr val="212940"/>
            </a:solidFill>
          </p:grpSpPr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id="{BCECDE36-E19E-194D-9903-32B5D0AD37E2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46" name="Triangle 145">
                <a:extLst>
                  <a:ext uri="{FF2B5EF4-FFF2-40B4-BE49-F238E27FC236}">
                    <a16:creationId xmlns:a16="http://schemas.microsoft.com/office/drawing/2014/main" id="{48C7C453-A54D-FF4C-AFB1-FDA13A31DF57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D744874B-DE2F-3744-94EE-E955814EF8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26393" y="5711235"/>
              <a:ext cx="783637" cy="783637"/>
            </a:xfrm>
            <a:prstGeom prst="rect">
              <a:avLst/>
            </a:prstGeom>
          </p:spPr>
        </p:pic>
      </p:grp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3B4BA508-9082-DE46-B627-CCE403FE1B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-3" y="1642966"/>
            <a:ext cx="12192001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0640D6AF-EA34-8F44-BA22-8CCA4B3104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0" y="2431098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243EC835-A7D5-BB4F-949A-EFB08FF037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-2" y="3241861"/>
            <a:ext cx="12192001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159E0552-7D7A-9941-9FB2-DFA58E833C1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4039850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86CBE83B-0555-2B4A-8E4A-5F292D277A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0" y="4839950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A3A6461B-FC63-BE4D-8507-D0D508EFD8F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0" y="5665122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27879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6 (Blue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4"/>
            <a:ext cx="12192000" cy="867883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9C4F02-9DA5-AA49-A29F-24D9664CEB15}"/>
              </a:ext>
            </a:extLst>
          </p:cNvPr>
          <p:cNvGrpSpPr/>
          <p:nvPr userDrawn="1"/>
        </p:nvGrpSpPr>
        <p:grpSpPr>
          <a:xfrm>
            <a:off x="464275" y="1787809"/>
            <a:ext cx="11372126" cy="783637"/>
            <a:chOff x="464275" y="1787809"/>
            <a:chExt cx="11372126" cy="783637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2CCC6EF-9990-D74B-8B50-93C8C7DC44FC}"/>
                </a:ext>
              </a:extLst>
            </p:cNvPr>
            <p:cNvSpPr/>
            <p:nvPr userDrawn="1"/>
          </p:nvSpPr>
          <p:spPr>
            <a:xfrm>
              <a:off x="1652501" y="1871510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2B4ED86-9BAB-894C-888C-8C055E014AE0}"/>
                </a:ext>
              </a:extLst>
            </p:cNvPr>
            <p:cNvGrpSpPr/>
            <p:nvPr userDrawn="1"/>
          </p:nvGrpSpPr>
          <p:grpSpPr>
            <a:xfrm>
              <a:off x="464275" y="1872298"/>
              <a:ext cx="1034475" cy="637863"/>
              <a:chOff x="482600" y="1863494"/>
              <a:chExt cx="774122" cy="520142"/>
            </a:xfrm>
            <a:solidFill>
              <a:srgbClr val="A9C5DC"/>
            </a:solidFill>
          </p:grpSpPr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90F8E8C8-969D-C644-8BB4-FDF487BDFD1E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30CFFD1A-BF5F-5846-B3DF-45756FB9D0A6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8F30ED8-9F02-B94A-B638-792B1F585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81149" y="1787809"/>
              <a:ext cx="783637" cy="78363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71985D9-DFB7-454F-A466-589806F3F2E0}"/>
              </a:ext>
            </a:extLst>
          </p:cNvPr>
          <p:cNvGrpSpPr/>
          <p:nvPr userDrawn="1"/>
        </p:nvGrpSpPr>
        <p:grpSpPr>
          <a:xfrm>
            <a:off x="451575" y="2568275"/>
            <a:ext cx="11384826" cy="783637"/>
            <a:chOff x="451575" y="2568275"/>
            <a:chExt cx="11384826" cy="783637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6997525-7379-834A-8300-5D32675AEF01}"/>
                </a:ext>
              </a:extLst>
            </p:cNvPr>
            <p:cNvSpPr/>
            <p:nvPr userDrawn="1"/>
          </p:nvSpPr>
          <p:spPr>
            <a:xfrm>
              <a:off x="1652501" y="2640208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FDDF044-B585-ED48-9F38-9C8E3A9E8D33}"/>
                </a:ext>
              </a:extLst>
            </p:cNvPr>
            <p:cNvGrpSpPr/>
            <p:nvPr userDrawn="1"/>
          </p:nvGrpSpPr>
          <p:grpSpPr>
            <a:xfrm>
              <a:off x="451575" y="2640208"/>
              <a:ext cx="1034475" cy="637863"/>
              <a:chOff x="482600" y="1863494"/>
              <a:chExt cx="774122" cy="520142"/>
            </a:xfrm>
            <a:solidFill>
              <a:srgbClr val="336699"/>
            </a:solidFill>
          </p:grpSpPr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B742FA2F-94CA-A247-B870-2516D6D9C36D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76" name="Triangle 75">
                <a:extLst>
                  <a:ext uri="{FF2B5EF4-FFF2-40B4-BE49-F238E27FC236}">
                    <a16:creationId xmlns:a16="http://schemas.microsoft.com/office/drawing/2014/main" id="{EE64B964-E04D-C04C-A15D-FA017F275DE4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A8A00F7-8BBF-7143-96AA-A70364D4D9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30349" y="2568275"/>
              <a:ext cx="783637" cy="783637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8CEE68-6E21-E246-A5B7-50EBE0E1D078}"/>
              </a:ext>
            </a:extLst>
          </p:cNvPr>
          <p:cNvGrpSpPr/>
          <p:nvPr userDrawn="1"/>
        </p:nvGrpSpPr>
        <p:grpSpPr>
          <a:xfrm>
            <a:off x="451575" y="3355822"/>
            <a:ext cx="11384826" cy="783637"/>
            <a:chOff x="451575" y="3355822"/>
            <a:chExt cx="11384826" cy="783637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339DAF9A-3D3D-0943-BBEE-D9D77055181D}"/>
                </a:ext>
              </a:extLst>
            </p:cNvPr>
            <p:cNvSpPr/>
            <p:nvPr userDrawn="1"/>
          </p:nvSpPr>
          <p:spPr>
            <a:xfrm>
              <a:off x="1652501" y="3435113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F3592A1-C551-9E49-9371-8C8D82CA6BDB}"/>
                </a:ext>
              </a:extLst>
            </p:cNvPr>
            <p:cNvGrpSpPr/>
            <p:nvPr userDrawn="1"/>
          </p:nvGrpSpPr>
          <p:grpSpPr>
            <a:xfrm>
              <a:off x="451575" y="3435113"/>
              <a:ext cx="1034475" cy="637863"/>
              <a:chOff x="482600" y="1863494"/>
              <a:chExt cx="774122" cy="520142"/>
            </a:xfrm>
            <a:solidFill>
              <a:srgbClr val="212940"/>
            </a:solidFill>
          </p:grpSpPr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73F6E46F-0168-A64E-9863-74A4B1482A9B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95" name="Triangle 94">
                <a:extLst>
                  <a:ext uri="{FF2B5EF4-FFF2-40B4-BE49-F238E27FC236}">
                    <a16:creationId xmlns:a16="http://schemas.microsoft.com/office/drawing/2014/main" id="{B617F1AB-18DD-C443-9137-FA566478CDCF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7C89390D-87DB-444C-AE66-609ED1A171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13693" y="3355822"/>
              <a:ext cx="783637" cy="78363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F136CA-7AD3-8544-A1A8-07AAD1A25B1F}"/>
              </a:ext>
            </a:extLst>
          </p:cNvPr>
          <p:cNvGrpSpPr/>
          <p:nvPr userDrawn="1"/>
        </p:nvGrpSpPr>
        <p:grpSpPr>
          <a:xfrm>
            <a:off x="464275" y="4130522"/>
            <a:ext cx="11372126" cy="783637"/>
            <a:chOff x="464275" y="4130522"/>
            <a:chExt cx="11372126" cy="783637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A3AE87A7-E6D9-D147-B6E2-DB1CC8AFFF96}"/>
                </a:ext>
              </a:extLst>
            </p:cNvPr>
            <p:cNvSpPr/>
            <p:nvPr userDrawn="1"/>
          </p:nvSpPr>
          <p:spPr>
            <a:xfrm>
              <a:off x="1652501" y="4214223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FBFAF366-4AAE-9240-9ED8-B477BA6816E4}"/>
                </a:ext>
              </a:extLst>
            </p:cNvPr>
            <p:cNvGrpSpPr/>
            <p:nvPr userDrawn="1"/>
          </p:nvGrpSpPr>
          <p:grpSpPr>
            <a:xfrm>
              <a:off x="464275" y="4215011"/>
              <a:ext cx="1034475" cy="637863"/>
              <a:chOff x="482600" y="1863494"/>
              <a:chExt cx="774122" cy="520142"/>
            </a:xfrm>
            <a:solidFill>
              <a:srgbClr val="A9C5DC"/>
            </a:solidFill>
          </p:grpSpPr>
          <p:sp>
            <p:nvSpPr>
              <p:cNvPr id="133" name="Rounded Rectangle 132">
                <a:extLst>
                  <a:ext uri="{FF2B5EF4-FFF2-40B4-BE49-F238E27FC236}">
                    <a16:creationId xmlns:a16="http://schemas.microsoft.com/office/drawing/2014/main" id="{8A953B46-A6AD-0C43-A9D4-AE0BEED03FE1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34" name="Triangle 133">
                <a:extLst>
                  <a:ext uri="{FF2B5EF4-FFF2-40B4-BE49-F238E27FC236}">
                    <a16:creationId xmlns:a16="http://schemas.microsoft.com/office/drawing/2014/main" id="{D6CAAB0D-A1D9-2F43-9A82-35ED440B5D9B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A7ACDEA3-5BFC-C649-86D6-AB92D896AC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30349" y="4130522"/>
              <a:ext cx="783637" cy="783637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F84CA4F-22E3-5C4F-BF89-45422920850A}"/>
              </a:ext>
            </a:extLst>
          </p:cNvPr>
          <p:cNvGrpSpPr/>
          <p:nvPr userDrawn="1"/>
        </p:nvGrpSpPr>
        <p:grpSpPr>
          <a:xfrm>
            <a:off x="451575" y="4910988"/>
            <a:ext cx="11384826" cy="783637"/>
            <a:chOff x="451575" y="4910988"/>
            <a:chExt cx="11384826" cy="783637"/>
          </a:xfrm>
        </p:grpSpPr>
        <p:sp>
          <p:nvSpPr>
            <p:cNvPr id="136" name="Rounded Rectangle 135">
              <a:extLst>
                <a:ext uri="{FF2B5EF4-FFF2-40B4-BE49-F238E27FC236}">
                  <a16:creationId xmlns:a16="http://schemas.microsoft.com/office/drawing/2014/main" id="{B6F5A210-FF80-5B4C-91A9-CC0EB7319F67}"/>
                </a:ext>
              </a:extLst>
            </p:cNvPr>
            <p:cNvSpPr/>
            <p:nvPr userDrawn="1"/>
          </p:nvSpPr>
          <p:spPr>
            <a:xfrm>
              <a:off x="1652501" y="4982921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28B0773E-8FFB-AF45-8F36-5BDB95CBD854}"/>
                </a:ext>
              </a:extLst>
            </p:cNvPr>
            <p:cNvGrpSpPr/>
            <p:nvPr userDrawn="1"/>
          </p:nvGrpSpPr>
          <p:grpSpPr>
            <a:xfrm>
              <a:off x="451575" y="4982921"/>
              <a:ext cx="1034475" cy="637863"/>
              <a:chOff x="482600" y="1863494"/>
              <a:chExt cx="774122" cy="520142"/>
            </a:xfrm>
            <a:solidFill>
              <a:srgbClr val="336699"/>
            </a:solidFill>
          </p:grpSpPr>
          <p:sp>
            <p:nvSpPr>
              <p:cNvPr id="139" name="Rounded Rectangle 138">
                <a:extLst>
                  <a:ext uri="{FF2B5EF4-FFF2-40B4-BE49-F238E27FC236}">
                    <a16:creationId xmlns:a16="http://schemas.microsoft.com/office/drawing/2014/main" id="{1FC09A27-2E8F-884F-9B69-B79394F5BD87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40" name="Triangle 139">
                <a:extLst>
                  <a:ext uri="{FF2B5EF4-FFF2-40B4-BE49-F238E27FC236}">
                    <a16:creationId xmlns:a16="http://schemas.microsoft.com/office/drawing/2014/main" id="{888BB54F-9F79-5B42-9F2D-95410116C216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0ADF6505-41E3-594E-8662-D7D89FF2FA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30349" y="4910988"/>
              <a:ext cx="783637" cy="783637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885592-1AE1-5C43-AFD3-129A6C91096E}"/>
              </a:ext>
            </a:extLst>
          </p:cNvPr>
          <p:cNvGrpSpPr/>
          <p:nvPr userDrawn="1"/>
        </p:nvGrpSpPr>
        <p:grpSpPr>
          <a:xfrm>
            <a:off x="451575" y="5711235"/>
            <a:ext cx="11384826" cy="783637"/>
            <a:chOff x="451575" y="5711235"/>
            <a:chExt cx="11384826" cy="783637"/>
          </a:xfrm>
        </p:grpSpPr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77FBFB53-A081-C642-87DD-1482AA74B9AE}"/>
                </a:ext>
              </a:extLst>
            </p:cNvPr>
            <p:cNvSpPr/>
            <p:nvPr userDrawn="1"/>
          </p:nvSpPr>
          <p:spPr>
            <a:xfrm>
              <a:off x="1652501" y="5777826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95B848A-C30E-6B44-AD47-7B2E35E4D5DD}"/>
                </a:ext>
              </a:extLst>
            </p:cNvPr>
            <p:cNvGrpSpPr/>
            <p:nvPr userDrawn="1"/>
          </p:nvGrpSpPr>
          <p:grpSpPr>
            <a:xfrm>
              <a:off x="451575" y="5777826"/>
              <a:ext cx="1034475" cy="637863"/>
              <a:chOff x="482600" y="1863494"/>
              <a:chExt cx="774122" cy="520142"/>
            </a:xfrm>
            <a:solidFill>
              <a:srgbClr val="212940"/>
            </a:solidFill>
          </p:grpSpPr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id="{BCECDE36-E19E-194D-9903-32B5D0AD37E2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46" name="Triangle 145">
                <a:extLst>
                  <a:ext uri="{FF2B5EF4-FFF2-40B4-BE49-F238E27FC236}">
                    <a16:creationId xmlns:a16="http://schemas.microsoft.com/office/drawing/2014/main" id="{48C7C453-A54D-FF4C-AFB1-FDA13A31DF57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D744874B-DE2F-3744-94EE-E955814EF8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26393" y="5711235"/>
              <a:ext cx="783637" cy="783637"/>
            </a:xfrm>
            <a:prstGeom prst="rect">
              <a:avLst/>
            </a:prstGeom>
          </p:spPr>
        </p:pic>
      </p:grp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46F7A787-B41C-CD4D-ADDA-68DE7AD848A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-5625" y="1884589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7" name="Text Placeholder 14">
            <a:extLst>
              <a:ext uri="{FF2B5EF4-FFF2-40B4-BE49-F238E27FC236}">
                <a16:creationId xmlns:a16="http://schemas.microsoft.com/office/drawing/2014/main" id="{B10E57A1-6940-044C-B0BF-503E91C444A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0" y="2647164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8" name="Text Placeholder 14">
            <a:extLst>
              <a:ext uri="{FF2B5EF4-FFF2-40B4-BE49-F238E27FC236}">
                <a16:creationId xmlns:a16="http://schemas.microsoft.com/office/drawing/2014/main" id="{6A8CC077-F4B7-B941-9503-4E94B2F218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3448694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9" name="Text Placeholder 14">
            <a:extLst>
              <a:ext uri="{FF2B5EF4-FFF2-40B4-BE49-F238E27FC236}">
                <a16:creationId xmlns:a16="http://schemas.microsoft.com/office/drawing/2014/main" id="{612E6655-BB22-8A42-951F-41F8D5DAAFD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5625" y="4211392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0" name="Text Placeholder 14">
            <a:extLst>
              <a:ext uri="{FF2B5EF4-FFF2-40B4-BE49-F238E27FC236}">
                <a16:creationId xmlns:a16="http://schemas.microsoft.com/office/drawing/2014/main" id="{3939D2C4-5974-1344-9206-084F9FA1DF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0" y="4973967"/>
            <a:ext cx="12192000" cy="637863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1" name="Text Placeholder 14">
            <a:extLst>
              <a:ext uri="{FF2B5EF4-FFF2-40B4-BE49-F238E27FC236}">
                <a16:creationId xmlns:a16="http://schemas.microsoft.com/office/drawing/2014/main" id="{900FCC99-8DA5-404E-86FA-AB1197A094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0" y="5773166"/>
            <a:ext cx="12192000" cy="637863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63621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7 (Gray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5"/>
            <a:ext cx="12192000" cy="56294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3C254D-9332-8F4E-8C4F-AD02D83BCB5C}"/>
              </a:ext>
            </a:extLst>
          </p:cNvPr>
          <p:cNvGrpSpPr/>
          <p:nvPr userDrawn="1"/>
        </p:nvGrpSpPr>
        <p:grpSpPr>
          <a:xfrm>
            <a:off x="496970" y="1416797"/>
            <a:ext cx="11372276" cy="783637"/>
            <a:chOff x="496970" y="1416797"/>
            <a:chExt cx="11372276" cy="783637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967104F-9567-8441-A8DD-D8DE67C5D45E}"/>
                </a:ext>
              </a:extLst>
            </p:cNvPr>
            <p:cNvSpPr/>
            <p:nvPr userDrawn="1"/>
          </p:nvSpPr>
          <p:spPr>
            <a:xfrm>
              <a:off x="1625600" y="1492882"/>
              <a:ext cx="10243646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498DCE-4FE2-0B4A-A437-A2FF6EC5F1FF}"/>
                </a:ext>
              </a:extLst>
            </p:cNvPr>
            <p:cNvGrpSpPr/>
            <p:nvPr userDrawn="1"/>
          </p:nvGrpSpPr>
          <p:grpSpPr>
            <a:xfrm>
              <a:off x="496970" y="1492882"/>
              <a:ext cx="949325" cy="637863"/>
              <a:chOff x="482600" y="1863494"/>
              <a:chExt cx="774122" cy="520142"/>
            </a:xfrm>
          </p:grpSpPr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E152BC78-432D-034A-BDA5-DAB6F70360EC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3" name="Triangle 2">
                <a:extLst>
                  <a:ext uri="{FF2B5EF4-FFF2-40B4-BE49-F238E27FC236}">
                    <a16:creationId xmlns:a16="http://schemas.microsoft.com/office/drawing/2014/main" id="{04DCD9BB-F198-E445-953A-664ED4C94743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C62726-C2E4-C944-A0F3-BF25DB1F74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15558" y="1416797"/>
              <a:ext cx="783637" cy="783637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8F2BD8-85BA-D94C-94CE-EE3671DDEA11}"/>
              </a:ext>
            </a:extLst>
          </p:cNvPr>
          <p:cNvGrpSpPr/>
          <p:nvPr userDrawn="1"/>
        </p:nvGrpSpPr>
        <p:grpSpPr>
          <a:xfrm>
            <a:off x="496970" y="2129154"/>
            <a:ext cx="11372276" cy="783637"/>
            <a:chOff x="496970" y="2129154"/>
            <a:chExt cx="11372276" cy="783637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C3EFD679-17A7-F040-93B7-300D835F0C24}"/>
                </a:ext>
              </a:extLst>
            </p:cNvPr>
            <p:cNvSpPr/>
            <p:nvPr userDrawn="1"/>
          </p:nvSpPr>
          <p:spPr>
            <a:xfrm>
              <a:off x="1625600" y="2204069"/>
              <a:ext cx="10243646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B76BFC5-C781-BB49-B909-DDD74C195427}"/>
                </a:ext>
              </a:extLst>
            </p:cNvPr>
            <p:cNvGrpSpPr/>
            <p:nvPr userDrawn="1"/>
          </p:nvGrpSpPr>
          <p:grpSpPr>
            <a:xfrm>
              <a:off x="496970" y="2204069"/>
              <a:ext cx="949325" cy="637863"/>
              <a:chOff x="482600" y="1863494"/>
              <a:chExt cx="774122" cy="520142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26181C9F-9AE5-F34E-A0D1-49A5FAD120C2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88" name="Triangle 87">
                <a:extLst>
                  <a:ext uri="{FF2B5EF4-FFF2-40B4-BE49-F238E27FC236}">
                    <a16:creationId xmlns:a16="http://schemas.microsoft.com/office/drawing/2014/main" id="{32CF6BEB-6ADF-5D40-83FC-0431321CD88F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BC309CAD-9EDD-4A46-B34F-DCD4365B5F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33004" y="2129154"/>
              <a:ext cx="783637" cy="783637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16B5FCB-7FFD-5144-BBDD-AE5526E9CE4D}"/>
              </a:ext>
            </a:extLst>
          </p:cNvPr>
          <p:cNvGrpSpPr/>
          <p:nvPr userDrawn="1"/>
        </p:nvGrpSpPr>
        <p:grpSpPr>
          <a:xfrm>
            <a:off x="496970" y="3574291"/>
            <a:ext cx="11372276" cy="783637"/>
            <a:chOff x="496970" y="3574291"/>
            <a:chExt cx="11372276" cy="783637"/>
          </a:xfrm>
        </p:grpSpPr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AC74E8FD-A061-B340-A788-38BD3AD5D0A0}"/>
                </a:ext>
              </a:extLst>
            </p:cNvPr>
            <p:cNvSpPr/>
            <p:nvPr userDrawn="1"/>
          </p:nvSpPr>
          <p:spPr>
            <a:xfrm>
              <a:off x="1625600" y="3650376"/>
              <a:ext cx="10243646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ECEEF44-27BA-FA48-B110-AA178C34B2D3}"/>
                </a:ext>
              </a:extLst>
            </p:cNvPr>
            <p:cNvGrpSpPr/>
            <p:nvPr userDrawn="1"/>
          </p:nvGrpSpPr>
          <p:grpSpPr>
            <a:xfrm>
              <a:off x="496970" y="3650376"/>
              <a:ext cx="949325" cy="637863"/>
              <a:chOff x="482600" y="1863494"/>
              <a:chExt cx="774122" cy="520142"/>
            </a:xfrm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506F21C4-F35E-814C-BCE8-9B04C76DD822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01" name="Triangle 100">
                <a:extLst>
                  <a:ext uri="{FF2B5EF4-FFF2-40B4-BE49-F238E27FC236}">
                    <a16:creationId xmlns:a16="http://schemas.microsoft.com/office/drawing/2014/main" id="{158A93E3-203B-C141-87BA-90571B9C025C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FC667313-82C9-904E-AD9A-5D3C8405A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26658" y="3574291"/>
              <a:ext cx="783637" cy="78363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2E59815-357E-B54C-A74C-E09A909FBAAA}"/>
              </a:ext>
            </a:extLst>
          </p:cNvPr>
          <p:cNvGrpSpPr/>
          <p:nvPr userDrawn="1"/>
        </p:nvGrpSpPr>
        <p:grpSpPr>
          <a:xfrm>
            <a:off x="496970" y="2846626"/>
            <a:ext cx="11372276" cy="783637"/>
            <a:chOff x="496970" y="2846626"/>
            <a:chExt cx="11372276" cy="783637"/>
          </a:xfrm>
        </p:grpSpPr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072F21A9-9D74-A24B-BECE-07657C6A06BB}"/>
                </a:ext>
              </a:extLst>
            </p:cNvPr>
            <p:cNvSpPr/>
            <p:nvPr userDrawn="1"/>
          </p:nvSpPr>
          <p:spPr>
            <a:xfrm>
              <a:off x="1625600" y="2926221"/>
              <a:ext cx="10243646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0852AAB-59D1-BB4F-BA0A-2A24982C4EAC}"/>
                </a:ext>
              </a:extLst>
            </p:cNvPr>
            <p:cNvGrpSpPr/>
            <p:nvPr userDrawn="1"/>
          </p:nvGrpSpPr>
          <p:grpSpPr>
            <a:xfrm>
              <a:off x="496970" y="2926221"/>
              <a:ext cx="949325" cy="637863"/>
              <a:chOff x="482600" y="1863494"/>
              <a:chExt cx="774122" cy="520142"/>
            </a:xfrm>
          </p:grpSpPr>
          <p:sp>
            <p:nvSpPr>
              <p:cNvPr id="93" name="Rounded Rectangle 92">
                <a:extLst>
                  <a:ext uri="{FF2B5EF4-FFF2-40B4-BE49-F238E27FC236}">
                    <a16:creationId xmlns:a16="http://schemas.microsoft.com/office/drawing/2014/main" id="{B39B7C03-E23A-4743-B240-6488EBD27562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94" name="Triangle 93">
                <a:extLst>
                  <a:ext uri="{FF2B5EF4-FFF2-40B4-BE49-F238E27FC236}">
                    <a16:creationId xmlns:a16="http://schemas.microsoft.com/office/drawing/2014/main" id="{78A5628B-2DF6-D54C-B056-C3743B265883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F90F415E-5D2B-574B-A166-E7E648F4F5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40532" y="2846626"/>
              <a:ext cx="783637" cy="783637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7B33AA9-4E77-0C46-929D-614875912984}"/>
              </a:ext>
            </a:extLst>
          </p:cNvPr>
          <p:cNvGrpSpPr/>
          <p:nvPr userDrawn="1"/>
        </p:nvGrpSpPr>
        <p:grpSpPr>
          <a:xfrm>
            <a:off x="496970" y="4287378"/>
            <a:ext cx="11372276" cy="783637"/>
            <a:chOff x="496970" y="4287378"/>
            <a:chExt cx="11372276" cy="783637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F7D4DC55-35A6-974A-A152-62D92157F387}"/>
                </a:ext>
              </a:extLst>
            </p:cNvPr>
            <p:cNvSpPr/>
            <p:nvPr userDrawn="1"/>
          </p:nvSpPr>
          <p:spPr>
            <a:xfrm>
              <a:off x="1625600" y="4361563"/>
              <a:ext cx="10243646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A976F61-0A69-B141-B013-213A7F0927D0}"/>
                </a:ext>
              </a:extLst>
            </p:cNvPr>
            <p:cNvGrpSpPr/>
            <p:nvPr userDrawn="1"/>
          </p:nvGrpSpPr>
          <p:grpSpPr>
            <a:xfrm>
              <a:off x="496970" y="4361563"/>
              <a:ext cx="949325" cy="637863"/>
              <a:chOff x="482600" y="1863494"/>
              <a:chExt cx="774122" cy="520142"/>
            </a:xfrm>
          </p:grpSpPr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5A7C2577-211C-6948-89FB-A8A516A4D4A9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06" name="Triangle 105">
                <a:extLst>
                  <a:ext uri="{FF2B5EF4-FFF2-40B4-BE49-F238E27FC236}">
                    <a16:creationId xmlns:a16="http://schemas.microsoft.com/office/drawing/2014/main" id="{0E58FAE9-AC08-D649-B2F1-F086E6CB7453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BE3E42DE-A700-3C4F-9718-8759F17EDB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27831" y="4287378"/>
              <a:ext cx="783637" cy="783637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08E5CF-2D3E-5940-9F4D-2B80B5DC7FE4}"/>
              </a:ext>
            </a:extLst>
          </p:cNvPr>
          <p:cNvGrpSpPr/>
          <p:nvPr userDrawn="1"/>
        </p:nvGrpSpPr>
        <p:grpSpPr>
          <a:xfrm>
            <a:off x="496970" y="5009708"/>
            <a:ext cx="11372276" cy="783637"/>
            <a:chOff x="496970" y="5009708"/>
            <a:chExt cx="11372276" cy="783637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8FDB9F33-BEA1-C442-AB26-E9351FA70CF6}"/>
                </a:ext>
              </a:extLst>
            </p:cNvPr>
            <p:cNvSpPr/>
            <p:nvPr userDrawn="1"/>
          </p:nvSpPr>
          <p:spPr>
            <a:xfrm>
              <a:off x="1625600" y="5083715"/>
              <a:ext cx="10243646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E999514-17F5-FD43-AAD7-A08A8C548387}"/>
                </a:ext>
              </a:extLst>
            </p:cNvPr>
            <p:cNvGrpSpPr/>
            <p:nvPr userDrawn="1"/>
          </p:nvGrpSpPr>
          <p:grpSpPr>
            <a:xfrm>
              <a:off x="496970" y="5083715"/>
              <a:ext cx="949325" cy="637863"/>
              <a:chOff x="482600" y="1863494"/>
              <a:chExt cx="774122" cy="520142"/>
            </a:xfrm>
          </p:grpSpPr>
          <p:sp>
            <p:nvSpPr>
              <p:cNvPr id="110" name="Rounded Rectangle 109">
                <a:extLst>
                  <a:ext uri="{FF2B5EF4-FFF2-40B4-BE49-F238E27FC236}">
                    <a16:creationId xmlns:a16="http://schemas.microsoft.com/office/drawing/2014/main" id="{716D8A4B-79A2-C44F-BBEC-E3A4C3B49325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11" name="Triangle 110">
                <a:extLst>
                  <a:ext uri="{FF2B5EF4-FFF2-40B4-BE49-F238E27FC236}">
                    <a16:creationId xmlns:a16="http://schemas.microsoft.com/office/drawing/2014/main" id="{DE156EF6-9102-9846-BFC0-C3E0C7472847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A8E3E3CF-AC7C-4542-86F9-F84FAD1F9E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20124" y="5009708"/>
              <a:ext cx="783637" cy="78363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0034C79-7747-4040-B549-DA2D619F9E2A}"/>
              </a:ext>
            </a:extLst>
          </p:cNvPr>
          <p:cNvGrpSpPr/>
          <p:nvPr userDrawn="1"/>
        </p:nvGrpSpPr>
        <p:grpSpPr>
          <a:xfrm>
            <a:off x="496970" y="5721578"/>
            <a:ext cx="11372276" cy="783637"/>
            <a:chOff x="496970" y="5721578"/>
            <a:chExt cx="11372276" cy="783637"/>
          </a:xfrm>
        </p:grpSpPr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912EEA53-4A24-FA4F-8104-964DC7B54DF3}"/>
                </a:ext>
              </a:extLst>
            </p:cNvPr>
            <p:cNvSpPr/>
            <p:nvPr userDrawn="1"/>
          </p:nvSpPr>
          <p:spPr>
            <a:xfrm>
              <a:off x="1625600" y="5802754"/>
              <a:ext cx="10243646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1843564-A387-114D-9A30-26F6F928CA35}"/>
                </a:ext>
              </a:extLst>
            </p:cNvPr>
            <p:cNvGrpSpPr/>
            <p:nvPr userDrawn="1"/>
          </p:nvGrpSpPr>
          <p:grpSpPr>
            <a:xfrm>
              <a:off x="496970" y="5802754"/>
              <a:ext cx="949325" cy="637863"/>
              <a:chOff x="482600" y="1863494"/>
              <a:chExt cx="774122" cy="520142"/>
            </a:xfrm>
          </p:grpSpPr>
          <p:sp>
            <p:nvSpPr>
              <p:cNvPr id="115" name="Rounded Rectangle 114">
                <a:extLst>
                  <a:ext uri="{FF2B5EF4-FFF2-40B4-BE49-F238E27FC236}">
                    <a16:creationId xmlns:a16="http://schemas.microsoft.com/office/drawing/2014/main" id="{6519CBE2-7643-3241-834D-E8DF66F32EDD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16" name="Triangle 115">
                <a:extLst>
                  <a:ext uri="{FF2B5EF4-FFF2-40B4-BE49-F238E27FC236}">
                    <a16:creationId xmlns:a16="http://schemas.microsoft.com/office/drawing/2014/main" id="{6C3D7EE3-483C-534E-951B-4E0CE3420400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D555E0A3-AE7E-FE44-AFAB-9B77C5D7CF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535214" y="5721578"/>
              <a:ext cx="783637" cy="783637"/>
            </a:xfrm>
            <a:prstGeom prst="rect">
              <a:avLst/>
            </a:prstGeom>
          </p:spPr>
        </p:pic>
      </p:grp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46F7A787-B41C-CD4D-ADDA-68DE7AD848A3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-2" y="1488188"/>
            <a:ext cx="12192001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8" name="Text Placeholder 14">
            <a:extLst>
              <a:ext uri="{FF2B5EF4-FFF2-40B4-BE49-F238E27FC236}">
                <a16:creationId xmlns:a16="http://schemas.microsoft.com/office/drawing/2014/main" id="{0B1EFE51-A561-4F4C-951D-2118C5646AC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" y="2225542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9" name="Text Placeholder 14">
            <a:extLst>
              <a:ext uri="{FF2B5EF4-FFF2-40B4-BE49-F238E27FC236}">
                <a16:creationId xmlns:a16="http://schemas.microsoft.com/office/drawing/2014/main" id="{C04E3B6F-419B-A047-B830-1EFE3379B9B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" y="2926143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0" name="Text Placeholder 14">
            <a:extLst>
              <a:ext uri="{FF2B5EF4-FFF2-40B4-BE49-F238E27FC236}">
                <a16:creationId xmlns:a16="http://schemas.microsoft.com/office/drawing/2014/main" id="{977515FF-BBFE-E44F-8B2A-9B524E974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" y="3650285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1" name="Text Placeholder 14">
            <a:extLst>
              <a:ext uri="{FF2B5EF4-FFF2-40B4-BE49-F238E27FC236}">
                <a16:creationId xmlns:a16="http://schemas.microsoft.com/office/drawing/2014/main" id="{E8E7D2A2-FCC3-B349-B9E7-0A18D63272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" y="4372686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2" name="Text Placeholder 14">
            <a:extLst>
              <a:ext uri="{FF2B5EF4-FFF2-40B4-BE49-F238E27FC236}">
                <a16:creationId xmlns:a16="http://schemas.microsoft.com/office/drawing/2014/main" id="{F9D4E862-9C0A-6E4F-AE45-2768152A33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" y="5083715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3" name="Text Placeholder 14">
            <a:extLst>
              <a:ext uri="{FF2B5EF4-FFF2-40B4-BE49-F238E27FC236}">
                <a16:creationId xmlns:a16="http://schemas.microsoft.com/office/drawing/2014/main" id="{730352CE-4BA5-C34F-A105-C7F24CCD59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1" y="5808685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2334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7 (Gray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907537"/>
            <a:ext cx="12192000" cy="786702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967104F-9567-8441-A8DD-D8DE67C5D45E}"/>
              </a:ext>
            </a:extLst>
          </p:cNvPr>
          <p:cNvSpPr/>
          <p:nvPr userDrawn="1"/>
        </p:nvSpPr>
        <p:spPr>
          <a:xfrm>
            <a:off x="1625600" y="1746882"/>
            <a:ext cx="10243646" cy="63786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498DCE-4FE2-0B4A-A437-A2FF6EC5F1FF}"/>
              </a:ext>
            </a:extLst>
          </p:cNvPr>
          <p:cNvGrpSpPr/>
          <p:nvPr userDrawn="1"/>
        </p:nvGrpSpPr>
        <p:grpSpPr>
          <a:xfrm>
            <a:off x="496970" y="1746882"/>
            <a:ext cx="949325" cy="637863"/>
            <a:chOff x="482600" y="1863494"/>
            <a:chExt cx="774122" cy="52014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E152BC78-432D-034A-BDA5-DAB6F70360EC}"/>
                </a:ext>
              </a:extLst>
            </p:cNvPr>
            <p:cNvSpPr/>
            <p:nvPr userDrawn="1"/>
          </p:nvSpPr>
          <p:spPr>
            <a:xfrm>
              <a:off x="482600" y="1863494"/>
              <a:ext cx="701386" cy="52014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04DCD9BB-F198-E445-953A-664ED4C94743}"/>
                </a:ext>
              </a:extLst>
            </p:cNvPr>
            <p:cNvSpPr/>
            <p:nvPr userDrawn="1"/>
          </p:nvSpPr>
          <p:spPr>
            <a:xfrm rot="5400000">
              <a:off x="866779" y="1993693"/>
              <a:ext cx="520142" cy="259744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FC62726-C2E4-C944-A0F3-BF25DB1F74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5558" y="1670797"/>
            <a:ext cx="783637" cy="783637"/>
          </a:xfrm>
          <a:prstGeom prst="rect">
            <a:avLst/>
          </a:prstGeom>
        </p:spPr>
      </p:pic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C3EFD679-17A7-F040-93B7-300D835F0C24}"/>
              </a:ext>
            </a:extLst>
          </p:cNvPr>
          <p:cNvSpPr/>
          <p:nvPr userDrawn="1"/>
        </p:nvSpPr>
        <p:spPr>
          <a:xfrm>
            <a:off x="1625600" y="2419969"/>
            <a:ext cx="10243646" cy="63786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B76BFC5-C781-BB49-B909-DDD74C195427}"/>
              </a:ext>
            </a:extLst>
          </p:cNvPr>
          <p:cNvGrpSpPr/>
          <p:nvPr userDrawn="1"/>
        </p:nvGrpSpPr>
        <p:grpSpPr>
          <a:xfrm>
            <a:off x="496970" y="2419969"/>
            <a:ext cx="949325" cy="637863"/>
            <a:chOff x="482600" y="1863494"/>
            <a:chExt cx="774122" cy="520142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26181C9F-9AE5-F34E-A0D1-49A5FAD120C2}"/>
                </a:ext>
              </a:extLst>
            </p:cNvPr>
            <p:cNvSpPr/>
            <p:nvPr userDrawn="1"/>
          </p:nvSpPr>
          <p:spPr>
            <a:xfrm>
              <a:off x="482600" y="1863494"/>
              <a:ext cx="701386" cy="52014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88" name="Triangle 87">
              <a:extLst>
                <a:ext uri="{FF2B5EF4-FFF2-40B4-BE49-F238E27FC236}">
                  <a16:creationId xmlns:a16="http://schemas.microsoft.com/office/drawing/2014/main" id="{32CF6BEB-6ADF-5D40-83FC-0431321CD88F}"/>
                </a:ext>
              </a:extLst>
            </p:cNvPr>
            <p:cNvSpPr/>
            <p:nvPr userDrawn="1"/>
          </p:nvSpPr>
          <p:spPr>
            <a:xfrm rot="5400000">
              <a:off x="866779" y="1993693"/>
              <a:ext cx="520142" cy="259744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BC309CAD-9EDD-4A46-B34F-DCD4365B5F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004" y="2345054"/>
            <a:ext cx="783637" cy="783637"/>
          </a:xfrm>
          <a:prstGeom prst="rect">
            <a:avLst/>
          </a:prstGeom>
        </p:spPr>
      </p:pic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AC74E8FD-A061-B340-A788-38BD3AD5D0A0}"/>
              </a:ext>
            </a:extLst>
          </p:cNvPr>
          <p:cNvSpPr/>
          <p:nvPr userDrawn="1"/>
        </p:nvSpPr>
        <p:spPr>
          <a:xfrm>
            <a:off x="1625600" y="3790076"/>
            <a:ext cx="10243646" cy="63786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ECEEF44-27BA-FA48-B110-AA178C34B2D3}"/>
              </a:ext>
            </a:extLst>
          </p:cNvPr>
          <p:cNvGrpSpPr/>
          <p:nvPr userDrawn="1"/>
        </p:nvGrpSpPr>
        <p:grpSpPr>
          <a:xfrm>
            <a:off x="496970" y="3790076"/>
            <a:ext cx="949325" cy="637863"/>
            <a:chOff x="482600" y="1863494"/>
            <a:chExt cx="774122" cy="520142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506F21C4-F35E-814C-BCE8-9B04C76DD822}"/>
                </a:ext>
              </a:extLst>
            </p:cNvPr>
            <p:cNvSpPr/>
            <p:nvPr userDrawn="1"/>
          </p:nvSpPr>
          <p:spPr>
            <a:xfrm>
              <a:off x="482600" y="1863494"/>
              <a:ext cx="701386" cy="52014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01" name="Triangle 100">
              <a:extLst>
                <a:ext uri="{FF2B5EF4-FFF2-40B4-BE49-F238E27FC236}">
                  <a16:creationId xmlns:a16="http://schemas.microsoft.com/office/drawing/2014/main" id="{158A93E3-203B-C141-87BA-90571B9C025C}"/>
                </a:ext>
              </a:extLst>
            </p:cNvPr>
            <p:cNvSpPr/>
            <p:nvPr userDrawn="1"/>
          </p:nvSpPr>
          <p:spPr>
            <a:xfrm rot="5400000">
              <a:off x="866779" y="1993693"/>
              <a:ext cx="520142" cy="259744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97" name="Picture 96">
            <a:extLst>
              <a:ext uri="{FF2B5EF4-FFF2-40B4-BE49-F238E27FC236}">
                <a16:creationId xmlns:a16="http://schemas.microsoft.com/office/drawing/2014/main" id="{FC667313-82C9-904E-AD9A-5D3C8405AA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6658" y="3713991"/>
            <a:ext cx="783637" cy="783637"/>
          </a:xfrm>
          <a:prstGeom prst="rect">
            <a:avLst/>
          </a:prstGeom>
        </p:spPr>
      </p:pic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72F21A9-9D74-A24B-BECE-07657C6A06BB}"/>
              </a:ext>
            </a:extLst>
          </p:cNvPr>
          <p:cNvSpPr/>
          <p:nvPr userDrawn="1"/>
        </p:nvSpPr>
        <p:spPr>
          <a:xfrm>
            <a:off x="1625600" y="3104021"/>
            <a:ext cx="10243646" cy="63786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0852AAB-59D1-BB4F-BA0A-2A24982C4EAC}"/>
              </a:ext>
            </a:extLst>
          </p:cNvPr>
          <p:cNvGrpSpPr/>
          <p:nvPr userDrawn="1"/>
        </p:nvGrpSpPr>
        <p:grpSpPr>
          <a:xfrm>
            <a:off x="496970" y="3104021"/>
            <a:ext cx="949325" cy="637863"/>
            <a:chOff x="482600" y="1863494"/>
            <a:chExt cx="774122" cy="520142"/>
          </a:xfrm>
        </p:grpSpPr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B39B7C03-E23A-4743-B240-6488EBD27562}"/>
                </a:ext>
              </a:extLst>
            </p:cNvPr>
            <p:cNvSpPr/>
            <p:nvPr userDrawn="1"/>
          </p:nvSpPr>
          <p:spPr>
            <a:xfrm>
              <a:off x="482600" y="1863494"/>
              <a:ext cx="701386" cy="52014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94" name="Triangle 93">
              <a:extLst>
                <a:ext uri="{FF2B5EF4-FFF2-40B4-BE49-F238E27FC236}">
                  <a16:creationId xmlns:a16="http://schemas.microsoft.com/office/drawing/2014/main" id="{78A5628B-2DF6-D54C-B056-C3743B265883}"/>
                </a:ext>
              </a:extLst>
            </p:cNvPr>
            <p:cNvSpPr/>
            <p:nvPr userDrawn="1"/>
          </p:nvSpPr>
          <p:spPr>
            <a:xfrm rot="5400000">
              <a:off x="866779" y="1993693"/>
              <a:ext cx="520142" cy="259744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117" name="Picture 116">
            <a:extLst>
              <a:ext uri="{FF2B5EF4-FFF2-40B4-BE49-F238E27FC236}">
                <a16:creationId xmlns:a16="http://schemas.microsoft.com/office/drawing/2014/main" id="{F90F415E-5D2B-574B-A166-E7E648F4F56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0532" y="3024426"/>
            <a:ext cx="783637" cy="783637"/>
          </a:xfrm>
          <a:prstGeom prst="rect">
            <a:avLst/>
          </a:prstGeom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7D4DC55-35A6-974A-A152-62D92157F387}"/>
              </a:ext>
            </a:extLst>
          </p:cNvPr>
          <p:cNvSpPr/>
          <p:nvPr userDrawn="1"/>
        </p:nvSpPr>
        <p:spPr>
          <a:xfrm>
            <a:off x="1625600" y="4475863"/>
            <a:ext cx="10243646" cy="63786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A976F61-0A69-B141-B013-213A7F0927D0}"/>
              </a:ext>
            </a:extLst>
          </p:cNvPr>
          <p:cNvGrpSpPr/>
          <p:nvPr userDrawn="1"/>
        </p:nvGrpSpPr>
        <p:grpSpPr>
          <a:xfrm>
            <a:off x="496970" y="4475863"/>
            <a:ext cx="949325" cy="637863"/>
            <a:chOff x="482600" y="1863494"/>
            <a:chExt cx="774122" cy="520142"/>
          </a:xfrm>
        </p:grpSpPr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5A7C2577-211C-6948-89FB-A8A516A4D4A9}"/>
                </a:ext>
              </a:extLst>
            </p:cNvPr>
            <p:cNvSpPr/>
            <p:nvPr userDrawn="1"/>
          </p:nvSpPr>
          <p:spPr>
            <a:xfrm>
              <a:off x="482600" y="1863494"/>
              <a:ext cx="701386" cy="52014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06" name="Triangle 105">
              <a:extLst>
                <a:ext uri="{FF2B5EF4-FFF2-40B4-BE49-F238E27FC236}">
                  <a16:creationId xmlns:a16="http://schemas.microsoft.com/office/drawing/2014/main" id="{0E58FAE9-AC08-D649-B2F1-F086E6CB7453}"/>
                </a:ext>
              </a:extLst>
            </p:cNvPr>
            <p:cNvSpPr/>
            <p:nvPr userDrawn="1"/>
          </p:nvSpPr>
          <p:spPr>
            <a:xfrm rot="5400000">
              <a:off x="866779" y="1993693"/>
              <a:ext cx="520142" cy="259744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E3E42DE-A700-3C4F-9718-8759F17EDB4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27831" y="4401678"/>
            <a:ext cx="783637" cy="783637"/>
          </a:xfrm>
          <a:prstGeom prst="rect">
            <a:avLst/>
          </a:prstGeom>
        </p:spPr>
      </p:pic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8FDB9F33-BEA1-C442-AB26-E9351FA70CF6}"/>
              </a:ext>
            </a:extLst>
          </p:cNvPr>
          <p:cNvSpPr/>
          <p:nvPr userDrawn="1"/>
        </p:nvSpPr>
        <p:spPr>
          <a:xfrm>
            <a:off x="1625600" y="5159915"/>
            <a:ext cx="10243646" cy="63786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E999514-17F5-FD43-AAD7-A08A8C548387}"/>
              </a:ext>
            </a:extLst>
          </p:cNvPr>
          <p:cNvGrpSpPr/>
          <p:nvPr userDrawn="1"/>
        </p:nvGrpSpPr>
        <p:grpSpPr>
          <a:xfrm>
            <a:off x="496970" y="5159915"/>
            <a:ext cx="949325" cy="637863"/>
            <a:chOff x="482600" y="1863494"/>
            <a:chExt cx="774122" cy="520142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716D8A4B-79A2-C44F-BBEC-E3A4C3B49325}"/>
                </a:ext>
              </a:extLst>
            </p:cNvPr>
            <p:cNvSpPr/>
            <p:nvPr userDrawn="1"/>
          </p:nvSpPr>
          <p:spPr>
            <a:xfrm>
              <a:off x="482600" y="1863494"/>
              <a:ext cx="701386" cy="52014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11" name="Triangle 110">
              <a:extLst>
                <a:ext uri="{FF2B5EF4-FFF2-40B4-BE49-F238E27FC236}">
                  <a16:creationId xmlns:a16="http://schemas.microsoft.com/office/drawing/2014/main" id="{DE156EF6-9102-9846-BFC0-C3E0C7472847}"/>
                </a:ext>
              </a:extLst>
            </p:cNvPr>
            <p:cNvSpPr/>
            <p:nvPr userDrawn="1"/>
          </p:nvSpPr>
          <p:spPr>
            <a:xfrm rot="5400000">
              <a:off x="866779" y="1993693"/>
              <a:ext cx="520142" cy="259744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A8E3E3CF-AC7C-4542-86F9-F84FAD1F9EA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20124" y="5085908"/>
            <a:ext cx="783637" cy="783637"/>
          </a:xfrm>
          <a:prstGeom prst="rect">
            <a:avLst/>
          </a:prstGeom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912EEA53-4A24-FA4F-8104-964DC7B54DF3}"/>
              </a:ext>
            </a:extLst>
          </p:cNvPr>
          <p:cNvSpPr/>
          <p:nvPr userDrawn="1"/>
        </p:nvSpPr>
        <p:spPr>
          <a:xfrm>
            <a:off x="1625600" y="5840854"/>
            <a:ext cx="10243646" cy="63786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1843564-A387-114D-9A30-26F6F928CA35}"/>
              </a:ext>
            </a:extLst>
          </p:cNvPr>
          <p:cNvGrpSpPr/>
          <p:nvPr userDrawn="1"/>
        </p:nvGrpSpPr>
        <p:grpSpPr>
          <a:xfrm>
            <a:off x="496970" y="5840854"/>
            <a:ext cx="949325" cy="637863"/>
            <a:chOff x="482600" y="1863494"/>
            <a:chExt cx="774122" cy="520142"/>
          </a:xfrm>
        </p:grpSpPr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6519CBE2-7643-3241-834D-E8DF66F32EDD}"/>
                </a:ext>
              </a:extLst>
            </p:cNvPr>
            <p:cNvSpPr/>
            <p:nvPr userDrawn="1"/>
          </p:nvSpPr>
          <p:spPr>
            <a:xfrm>
              <a:off x="482600" y="1863494"/>
              <a:ext cx="701386" cy="52014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16" name="Triangle 115">
              <a:extLst>
                <a:ext uri="{FF2B5EF4-FFF2-40B4-BE49-F238E27FC236}">
                  <a16:creationId xmlns:a16="http://schemas.microsoft.com/office/drawing/2014/main" id="{6C3D7EE3-483C-534E-951B-4E0CE3420400}"/>
                </a:ext>
              </a:extLst>
            </p:cNvPr>
            <p:cNvSpPr/>
            <p:nvPr userDrawn="1"/>
          </p:nvSpPr>
          <p:spPr>
            <a:xfrm rot="5400000">
              <a:off x="866779" y="1993693"/>
              <a:ext cx="520142" cy="259744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D555E0A3-AE7E-FE44-AFAB-9B77C5D7CFC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5214" y="5759678"/>
            <a:ext cx="783637" cy="783637"/>
          </a:xfrm>
          <a:prstGeom prst="rect">
            <a:avLst/>
          </a:prstGeom>
        </p:spPr>
      </p:pic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7BB2370-BEE0-C848-A9D5-BA6AE59779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0" y="1767588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2AF0A18B-6F9D-A542-984B-B50ED30C97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" y="2413693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4FC4B45E-43D1-5D43-AE26-F8FE91F3C0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" y="3100483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1" name="Text Placeholder 14">
            <a:extLst>
              <a:ext uri="{FF2B5EF4-FFF2-40B4-BE49-F238E27FC236}">
                <a16:creationId xmlns:a16="http://schemas.microsoft.com/office/drawing/2014/main" id="{560D5F8A-3907-EA43-BBDA-7E23944FD1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" y="3784869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29D8845F-F27C-C541-80D7-5E61F119F8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-2" y="4471004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3" name="Text Placeholder 14">
            <a:extLst>
              <a:ext uri="{FF2B5EF4-FFF2-40B4-BE49-F238E27FC236}">
                <a16:creationId xmlns:a16="http://schemas.microsoft.com/office/drawing/2014/main" id="{3D3B318E-C739-0B4A-A107-053F02CD71B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-3" y="5157139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5" name="Text Placeholder 14">
            <a:extLst>
              <a:ext uri="{FF2B5EF4-FFF2-40B4-BE49-F238E27FC236}">
                <a16:creationId xmlns:a16="http://schemas.microsoft.com/office/drawing/2014/main" id="{B0626BFE-D45F-6D4A-9028-CF6404EC41C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-4" y="5842476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8617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8 (Green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907537"/>
            <a:ext cx="12192000" cy="499969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07A1F2-4606-5241-8840-4ADD9F6B44AD}"/>
              </a:ext>
            </a:extLst>
          </p:cNvPr>
          <p:cNvGrpSpPr/>
          <p:nvPr userDrawn="1"/>
        </p:nvGrpSpPr>
        <p:grpSpPr>
          <a:xfrm>
            <a:off x="433470" y="2052416"/>
            <a:ext cx="11372276" cy="593182"/>
            <a:chOff x="433470" y="2344516"/>
            <a:chExt cx="11372276" cy="593182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14E992BF-E637-D247-8067-3715A0D6F7D3}"/>
                </a:ext>
              </a:extLst>
            </p:cNvPr>
            <p:cNvSpPr/>
            <p:nvPr userDrawn="1"/>
          </p:nvSpPr>
          <p:spPr>
            <a:xfrm>
              <a:off x="1347738" y="2395288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93892E4-BA8D-7C46-A6FD-2BCE8DA1AC5A}"/>
                </a:ext>
              </a:extLst>
            </p:cNvPr>
            <p:cNvSpPr/>
            <p:nvPr userDrawn="1"/>
          </p:nvSpPr>
          <p:spPr>
            <a:xfrm>
              <a:off x="433470" y="2373017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99887789-8D58-F843-8342-FB6E22F3BB6A}"/>
                </a:ext>
              </a:extLst>
            </p:cNvPr>
            <p:cNvSpPr/>
            <p:nvPr userDrawn="1"/>
          </p:nvSpPr>
          <p:spPr>
            <a:xfrm rot="5400000">
              <a:off x="762543" y="2484237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2662FE-1AB9-5E44-A1AE-4340ADD4D2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73619" y="2344516"/>
              <a:ext cx="593182" cy="59318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15B4A97-8677-7043-8BAC-D8A8BE033E72}"/>
              </a:ext>
            </a:extLst>
          </p:cNvPr>
          <p:cNvGrpSpPr/>
          <p:nvPr userDrawn="1"/>
        </p:nvGrpSpPr>
        <p:grpSpPr>
          <a:xfrm>
            <a:off x="433470" y="1428764"/>
            <a:ext cx="11372276" cy="593182"/>
            <a:chOff x="433470" y="1758964"/>
            <a:chExt cx="11372276" cy="593182"/>
          </a:xfrm>
        </p:grpSpPr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04DCD9BB-F198-E445-953A-664ED4C94743}"/>
                </a:ext>
              </a:extLst>
            </p:cNvPr>
            <p:cNvSpPr/>
            <p:nvPr userDrawn="1"/>
          </p:nvSpPr>
          <p:spPr>
            <a:xfrm rot="5400000">
              <a:off x="762543" y="1896203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5BCAAE0-15F6-C541-B0F4-69872AFC1FA6}"/>
                </a:ext>
              </a:extLst>
            </p:cNvPr>
            <p:cNvGrpSpPr/>
            <p:nvPr userDrawn="1"/>
          </p:nvGrpSpPr>
          <p:grpSpPr>
            <a:xfrm>
              <a:off x="433470" y="1758964"/>
              <a:ext cx="11372276" cy="593182"/>
              <a:chOff x="433470" y="1758964"/>
              <a:chExt cx="11372276" cy="593182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3967104F-9567-8441-A8DD-D8DE67C5D45E}"/>
                  </a:ext>
                </a:extLst>
              </p:cNvPr>
              <p:cNvSpPr/>
              <p:nvPr userDrawn="1"/>
            </p:nvSpPr>
            <p:spPr>
              <a:xfrm>
                <a:off x="1347738" y="1807254"/>
                <a:ext cx="10458008" cy="521720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E152BC78-432D-034A-BDA5-DAB6F70360EC}"/>
                  </a:ext>
                </a:extLst>
              </p:cNvPr>
              <p:cNvSpPr/>
              <p:nvPr userDrawn="1"/>
            </p:nvSpPr>
            <p:spPr>
              <a:xfrm>
                <a:off x="433470" y="1784983"/>
                <a:ext cx="688203" cy="54097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705F3A03-ECD5-354F-A468-1C7D931046F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511719" y="1758964"/>
                <a:ext cx="593182" cy="593182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CE1006-2596-7048-847F-49A2FF74D126}"/>
              </a:ext>
            </a:extLst>
          </p:cNvPr>
          <p:cNvGrpSpPr/>
          <p:nvPr userDrawn="1"/>
        </p:nvGrpSpPr>
        <p:grpSpPr>
          <a:xfrm>
            <a:off x="433470" y="2673056"/>
            <a:ext cx="11372276" cy="593182"/>
            <a:chOff x="433470" y="2939756"/>
            <a:chExt cx="11372276" cy="593182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C550C9F4-93A7-AB4E-A14D-3A9A1D1335E3}"/>
                </a:ext>
              </a:extLst>
            </p:cNvPr>
            <p:cNvSpPr/>
            <p:nvPr userDrawn="1"/>
          </p:nvSpPr>
          <p:spPr>
            <a:xfrm>
              <a:off x="1347738" y="2999760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4D6718-E1BB-3F4F-AFEA-A4104B6D2B2F}"/>
                </a:ext>
              </a:extLst>
            </p:cNvPr>
            <p:cNvGrpSpPr/>
            <p:nvPr userDrawn="1"/>
          </p:nvGrpSpPr>
          <p:grpSpPr>
            <a:xfrm>
              <a:off x="433470" y="2939756"/>
              <a:ext cx="758824" cy="593182"/>
              <a:chOff x="433470" y="2939756"/>
              <a:chExt cx="758824" cy="593182"/>
            </a:xfrm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2690A374-AB9B-C143-8F58-DEF98F333C23}"/>
                  </a:ext>
                </a:extLst>
              </p:cNvPr>
              <p:cNvSpPr/>
              <p:nvPr userDrawn="1"/>
            </p:nvSpPr>
            <p:spPr>
              <a:xfrm>
                <a:off x="433470" y="2977489"/>
                <a:ext cx="688203" cy="54097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F0453CD4-2EFA-CC4C-93D7-CB7D9D81AC2A}"/>
                  </a:ext>
                </a:extLst>
              </p:cNvPr>
              <p:cNvSpPr/>
              <p:nvPr userDrawn="1"/>
            </p:nvSpPr>
            <p:spPr>
              <a:xfrm rot="5400000">
                <a:off x="762543" y="3088709"/>
                <a:ext cx="540972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3090F85D-D7F5-0D4C-A3D7-557E9D4ABCA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478510" y="2939756"/>
                <a:ext cx="593182" cy="593182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A99A51-7925-9840-9F3B-7AA1155DBDDC}"/>
              </a:ext>
            </a:extLst>
          </p:cNvPr>
          <p:cNvGrpSpPr/>
          <p:nvPr userDrawn="1"/>
        </p:nvGrpSpPr>
        <p:grpSpPr>
          <a:xfrm>
            <a:off x="433470" y="3308337"/>
            <a:ext cx="11372276" cy="593182"/>
            <a:chOff x="433470" y="3536937"/>
            <a:chExt cx="11372276" cy="59318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85D01222-FCDE-5E4A-B06A-738F69E10597}"/>
                </a:ext>
              </a:extLst>
            </p:cNvPr>
            <p:cNvSpPr/>
            <p:nvPr userDrawn="1"/>
          </p:nvSpPr>
          <p:spPr>
            <a:xfrm>
              <a:off x="1347738" y="3587794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2D76ECE0-E227-B247-A852-883CB992AA3B}"/>
                </a:ext>
              </a:extLst>
            </p:cNvPr>
            <p:cNvSpPr/>
            <p:nvPr userDrawn="1"/>
          </p:nvSpPr>
          <p:spPr>
            <a:xfrm>
              <a:off x="433470" y="3565523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61" name="Triangle 60">
              <a:extLst>
                <a:ext uri="{FF2B5EF4-FFF2-40B4-BE49-F238E27FC236}">
                  <a16:creationId xmlns:a16="http://schemas.microsoft.com/office/drawing/2014/main" id="{E8CD75C6-5876-C845-A0D1-5891AE04D10E}"/>
                </a:ext>
              </a:extLst>
            </p:cNvPr>
            <p:cNvSpPr/>
            <p:nvPr userDrawn="1"/>
          </p:nvSpPr>
          <p:spPr>
            <a:xfrm rot="5400000">
              <a:off x="762543" y="3676743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FA24481B-E774-DA42-9A86-3567723553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466219" y="3536937"/>
              <a:ext cx="593182" cy="59318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394D1F-CD15-914B-9BE7-061B33DA43E7}"/>
              </a:ext>
            </a:extLst>
          </p:cNvPr>
          <p:cNvGrpSpPr/>
          <p:nvPr userDrawn="1"/>
        </p:nvGrpSpPr>
        <p:grpSpPr>
          <a:xfrm>
            <a:off x="433470" y="3943080"/>
            <a:ext cx="11372276" cy="593182"/>
            <a:chOff x="433470" y="4146280"/>
            <a:chExt cx="11372276" cy="593182"/>
          </a:xfrm>
        </p:grpSpPr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7DFCFA17-8B84-2943-BB2D-B881C30F8955}"/>
                </a:ext>
              </a:extLst>
            </p:cNvPr>
            <p:cNvSpPr/>
            <p:nvPr userDrawn="1"/>
          </p:nvSpPr>
          <p:spPr>
            <a:xfrm>
              <a:off x="1347738" y="4186753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18125871-4103-4349-8674-A8356E9C2381}"/>
                </a:ext>
              </a:extLst>
            </p:cNvPr>
            <p:cNvSpPr/>
            <p:nvPr userDrawn="1"/>
          </p:nvSpPr>
          <p:spPr>
            <a:xfrm>
              <a:off x="433470" y="4164482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02" name="Triangle 101">
              <a:extLst>
                <a:ext uri="{FF2B5EF4-FFF2-40B4-BE49-F238E27FC236}">
                  <a16:creationId xmlns:a16="http://schemas.microsoft.com/office/drawing/2014/main" id="{15E19D36-AC98-2842-9806-8816E6220DAC}"/>
                </a:ext>
              </a:extLst>
            </p:cNvPr>
            <p:cNvSpPr/>
            <p:nvPr userDrawn="1"/>
          </p:nvSpPr>
          <p:spPr>
            <a:xfrm rot="5400000">
              <a:off x="762543" y="4275702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120E46D6-3F71-A24E-851B-E6E45B045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466219" y="4146280"/>
              <a:ext cx="593182" cy="593182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9379B5-A36D-BC47-86E8-0B1F656CA7C7}"/>
              </a:ext>
            </a:extLst>
          </p:cNvPr>
          <p:cNvGrpSpPr/>
          <p:nvPr userDrawn="1"/>
        </p:nvGrpSpPr>
        <p:grpSpPr>
          <a:xfrm>
            <a:off x="433470" y="4571802"/>
            <a:ext cx="11372276" cy="593182"/>
            <a:chOff x="433470" y="4724202"/>
            <a:chExt cx="11372276" cy="593182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883B212-7F32-C344-9122-EEB4EFA309CE}"/>
                </a:ext>
              </a:extLst>
            </p:cNvPr>
            <p:cNvSpPr/>
            <p:nvPr userDrawn="1"/>
          </p:nvSpPr>
          <p:spPr>
            <a:xfrm>
              <a:off x="1347738" y="4774787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E82AB0C8-91E9-E146-9EC9-26C3E745D35C}"/>
                </a:ext>
              </a:extLst>
            </p:cNvPr>
            <p:cNvSpPr/>
            <p:nvPr userDrawn="1"/>
          </p:nvSpPr>
          <p:spPr>
            <a:xfrm>
              <a:off x="433470" y="4752516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22" name="Triangle 121">
              <a:extLst>
                <a:ext uri="{FF2B5EF4-FFF2-40B4-BE49-F238E27FC236}">
                  <a16:creationId xmlns:a16="http://schemas.microsoft.com/office/drawing/2014/main" id="{F23E1A5A-EDD3-8B4B-A51F-13FF736623BA}"/>
                </a:ext>
              </a:extLst>
            </p:cNvPr>
            <p:cNvSpPr/>
            <p:nvPr userDrawn="1"/>
          </p:nvSpPr>
          <p:spPr>
            <a:xfrm rot="5400000">
              <a:off x="762543" y="4863736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9875C2ED-B19D-C442-A98D-B945280CC5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66219" y="4724202"/>
              <a:ext cx="593182" cy="59318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F7D02E-A166-9845-BA1B-45E919412134}"/>
              </a:ext>
            </a:extLst>
          </p:cNvPr>
          <p:cNvGrpSpPr/>
          <p:nvPr userDrawn="1"/>
        </p:nvGrpSpPr>
        <p:grpSpPr>
          <a:xfrm>
            <a:off x="433470" y="5201308"/>
            <a:ext cx="11372276" cy="593182"/>
            <a:chOff x="433470" y="5302908"/>
            <a:chExt cx="11372276" cy="593182"/>
          </a:xfrm>
        </p:grpSpPr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0CB7EDBD-2F39-8C47-AB22-08B81785AF6A}"/>
                </a:ext>
              </a:extLst>
            </p:cNvPr>
            <p:cNvSpPr/>
            <p:nvPr userDrawn="1"/>
          </p:nvSpPr>
          <p:spPr>
            <a:xfrm>
              <a:off x="1347738" y="5353859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ounded Rectangle 124">
              <a:extLst>
                <a:ext uri="{FF2B5EF4-FFF2-40B4-BE49-F238E27FC236}">
                  <a16:creationId xmlns:a16="http://schemas.microsoft.com/office/drawing/2014/main" id="{2F1FA59B-9631-9F49-A4BC-06B0D5CD37ED}"/>
                </a:ext>
              </a:extLst>
            </p:cNvPr>
            <p:cNvSpPr/>
            <p:nvPr userDrawn="1"/>
          </p:nvSpPr>
          <p:spPr>
            <a:xfrm>
              <a:off x="433470" y="5331588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26" name="Triangle 125">
              <a:extLst>
                <a:ext uri="{FF2B5EF4-FFF2-40B4-BE49-F238E27FC236}">
                  <a16:creationId xmlns:a16="http://schemas.microsoft.com/office/drawing/2014/main" id="{6F2F12F7-CFB5-064D-AA5D-3D506F2E9828}"/>
                </a:ext>
              </a:extLst>
            </p:cNvPr>
            <p:cNvSpPr/>
            <p:nvPr userDrawn="1"/>
          </p:nvSpPr>
          <p:spPr>
            <a:xfrm rot="5400000">
              <a:off x="762543" y="5442808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2FA59EBF-B902-4E43-9F38-DFBCB816AE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491619" y="5302908"/>
              <a:ext cx="593182" cy="59318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4A4B3D-007D-D84D-9D74-3CE5181A50AD}"/>
              </a:ext>
            </a:extLst>
          </p:cNvPr>
          <p:cNvGrpSpPr/>
          <p:nvPr userDrawn="1"/>
        </p:nvGrpSpPr>
        <p:grpSpPr>
          <a:xfrm>
            <a:off x="433470" y="5823034"/>
            <a:ext cx="11372276" cy="593182"/>
            <a:chOff x="433470" y="5886534"/>
            <a:chExt cx="11372276" cy="593182"/>
          </a:xfrm>
        </p:grpSpPr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id="{645C9D7D-D14C-9142-ADBA-2282D118C16E}"/>
                </a:ext>
              </a:extLst>
            </p:cNvPr>
            <p:cNvSpPr/>
            <p:nvPr userDrawn="1"/>
          </p:nvSpPr>
          <p:spPr>
            <a:xfrm>
              <a:off x="1347738" y="5941893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416A3D4C-64D6-DA44-ABAD-CFBA24571DAF}"/>
                </a:ext>
              </a:extLst>
            </p:cNvPr>
            <p:cNvSpPr/>
            <p:nvPr userDrawn="1"/>
          </p:nvSpPr>
          <p:spPr>
            <a:xfrm>
              <a:off x="433470" y="5919622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30" name="Triangle 129">
              <a:extLst>
                <a:ext uri="{FF2B5EF4-FFF2-40B4-BE49-F238E27FC236}">
                  <a16:creationId xmlns:a16="http://schemas.microsoft.com/office/drawing/2014/main" id="{467DDB24-440B-544E-B836-80DF6FD12C10}"/>
                </a:ext>
              </a:extLst>
            </p:cNvPr>
            <p:cNvSpPr/>
            <p:nvPr userDrawn="1"/>
          </p:nvSpPr>
          <p:spPr>
            <a:xfrm rot="5400000">
              <a:off x="762543" y="6030842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FD9E7A3B-E8C6-594F-9713-F2BB109030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470139" y="5886534"/>
              <a:ext cx="593182" cy="593182"/>
            </a:xfrm>
            <a:prstGeom prst="rect">
              <a:avLst/>
            </a:prstGeom>
          </p:spPr>
        </p:pic>
      </p:grpSp>
      <p:sp>
        <p:nvSpPr>
          <p:cNvPr id="95" name="Text Placeholder 14">
            <a:extLst>
              <a:ext uri="{FF2B5EF4-FFF2-40B4-BE49-F238E27FC236}">
                <a16:creationId xmlns:a16="http://schemas.microsoft.com/office/drawing/2014/main" id="{B0626BFE-D45F-6D4A-9028-CF6404EC41C2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0" y="1479337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80C71642-FD69-124B-A7D8-84E1E145871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0" y="2102473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98CAD443-1717-4E46-A662-0794B0E11C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0" y="2736423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083758DF-20F7-F84E-9452-8D4B6268927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-2" y="3359559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AF3A61A-9439-D942-AE48-10067E1AC0C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-2" y="3994942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5" name="Text Placeholder 14">
            <a:extLst>
              <a:ext uri="{FF2B5EF4-FFF2-40B4-BE49-F238E27FC236}">
                <a16:creationId xmlns:a16="http://schemas.microsoft.com/office/drawing/2014/main" id="{E860391C-5DBF-A746-B18E-8CFB02AA1BD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-2" y="4618078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6D5A393C-8F36-F64E-8B09-278B6D411A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-2" y="5252028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3E5AAB0-4245-AE4F-886A-93FDCF8B70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-4" y="5875164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4582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8 (Green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907537"/>
            <a:ext cx="12192000" cy="786702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04DCD9BB-F198-E445-953A-664ED4C94743}"/>
              </a:ext>
            </a:extLst>
          </p:cNvPr>
          <p:cNvSpPr/>
          <p:nvPr userDrawn="1"/>
        </p:nvSpPr>
        <p:spPr>
          <a:xfrm rot="5400000">
            <a:off x="762543" y="1896203"/>
            <a:ext cx="540972" cy="318531"/>
          </a:xfrm>
          <a:prstGeom prst="triangle">
            <a:avLst/>
          </a:prstGeom>
          <a:solidFill>
            <a:srgbClr val="9AA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69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07A1F2-4606-5241-8840-4ADD9F6B44AD}"/>
              </a:ext>
            </a:extLst>
          </p:cNvPr>
          <p:cNvGrpSpPr/>
          <p:nvPr userDrawn="1"/>
        </p:nvGrpSpPr>
        <p:grpSpPr>
          <a:xfrm>
            <a:off x="433470" y="2344516"/>
            <a:ext cx="11372276" cy="593182"/>
            <a:chOff x="433470" y="2344516"/>
            <a:chExt cx="11372276" cy="593182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14E992BF-E637-D247-8067-3715A0D6F7D3}"/>
                </a:ext>
              </a:extLst>
            </p:cNvPr>
            <p:cNvSpPr/>
            <p:nvPr userDrawn="1"/>
          </p:nvSpPr>
          <p:spPr>
            <a:xfrm>
              <a:off x="1347738" y="2395288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93892E4-BA8D-7C46-A6FD-2BCE8DA1AC5A}"/>
                </a:ext>
              </a:extLst>
            </p:cNvPr>
            <p:cNvSpPr/>
            <p:nvPr userDrawn="1"/>
          </p:nvSpPr>
          <p:spPr>
            <a:xfrm>
              <a:off x="433470" y="2373017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99887789-8D58-F843-8342-FB6E22F3BB6A}"/>
                </a:ext>
              </a:extLst>
            </p:cNvPr>
            <p:cNvSpPr/>
            <p:nvPr userDrawn="1"/>
          </p:nvSpPr>
          <p:spPr>
            <a:xfrm rot="5400000">
              <a:off x="762543" y="2484237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2662FE-1AB9-5E44-A1AE-4340ADD4D2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73619" y="2344516"/>
              <a:ext cx="593182" cy="59318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5BCAAE0-15F6-C541-B0F4-69872AFC1FA6}"/>
              </a:ext>
            </a:extLst>
          </p:cNvPr>
          <p:cNvGrpSpPr/>
          <p:nvPr userDrawn="1"/>
        </p:nvGrpSpPr>
        <p:grpSpPr>
          <a:xfrm>
            <a:off x="433470" y="1758964"/>
            <a:ext cx="11372276" cy="593182"/>
            <a:chOff x="433470" y="1758964"/>
            <a:chExt cx="11372276" cy="593182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967104F-9567-8441-A8DD-D8DE67C5D45E}"/>
                </a:ext>
              </a:extLst>
            </p:cNvPr>
            <p:cNvSpPr/>
            <p:nvPr userDrawn="1"/>
          </p:nvSpPr>
          <p:spPr>
            <a:xfrm>
              <a:off x="1347738" y="1807254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E152BC78-432D-034A-BDA5-DAB6F70360EC}"/>
                </a:ext>
              </a:extLst>
            </p:cNvPr>
            <p:cNvSpPr/>
            <p:nvPr userDrawn="1"/>
          </p:nvSpPr>
          <p:spPr>
            <a:xfrm>
              <a:off x="433470" y="1784983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705F3A03-ECD5-354F-A468-1C7D931046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11719" y="1758964"/>
              <a:ext cx="593182" cy="593182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CE1006-2596-7048-847F-49A2FF74D126}"/>
              </a:ext>
            </a:extLst>
          </p:cNvPr>
          <p:cNvGrpSpPr/>
          <p:nvPr userDrawn="1"/>
        </p:nvGrpSpPr>
        <p:grpSpPr>
          <a:xfrm>
            <a:off x="433470" y="2939756"/>
            <a:ext cx="11372276" cy="593182"/>
            <a:chOff x="433470" y="2939756"/>
            <a:chExt cx="11372276" cy="593182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C550C9F4-93A7-AB4E-A14D-3A9A1D1335E3}"/>
                </a:ext>
              </a:extLst>
            </p:cNvPr>
            <p:cNvSpPr/>
            <p:nvPr userDrawn="1"/>
          </p:nvSpPr>
          <p:spPr>
            <a:xfrm>
              <a:off x="1347738" y="2999760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4D6718-E1BB-3F4F-AFEA-A4104B6D2B2F}"/>
                </a:ext>
              </a:extLst>
            </p:cNvPr>
            <p:cNvGrpSpPr/>
            <p:nvPr userDrawn="1"/>
          </p:nvGrpSpPr>
          <p:grpSpPr>
            <a:xfrm>
              <a:off x="433470" y="2939756"/>
              <a:ext cx="758824" cy="593182"/>
              <a:chOff x="433470" y="2939756"/>
              <a:chExt cx="758824" cy="593182"/>
            </a:xfrm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2690A374-AB9B-C143-8F58-DEF98F333C23}"/>
                  </a:ext>
                </a:extLst>
              </p:cNvPr>
              <p:cNvSpPr/>
              <p:nvPr userDrawn="1"/>
            </p:nvSpPr>
            <p:spPr>
              <a:xfrm>
                <a:off x="433470" y="2977489"/>
                <a:ext cx="688203" cy="54097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F0453CD4-2EFA-CC4C-93D7-CB7D9D81AC2A}"/>
                  </a:ext>
                </a:extLst>
              </p:cNvPr>
              <p:cNvSpPr/>
              <p:nvPr userDrawn="1"/>
            </p:nvSpPr>
            <p:spPr>
              <a:xfrm rot="5400000">
                <a:off x="762543" y="3088709"/>
                <a:ext cx="540972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3090F85D-D7F5-0D4C-A3D7-557E9D4ABCA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478510" y="2939756"/>
                <a:ext cx="593182" cy="593182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A99A51-7925-9840-9F3B-7AA1155DBDDC}"/>
              </a:ext>
            </a:extLst>
          </p:cNvPr>
          <p:cNvGrpSpPr/>
          <p:nvPr userDrawn="1"/>
        </p:nvGrpSpPr>
        <p:grpSpPr>
          <a:xfrm>
            <a:off x="433470" y="3536937"/>
            <a:ext cx="11372276" cy="593182"/>
            <a:chOff x="433470" y="3536937"/>
            <a:chExt cx="11372276" cy="59318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85D01222-FCDE-5E4A-B06A-738F69E10597}"/>
                </a:ext>
              </a:extLst>
            </p:cNvPr>
            <p:cNvSpPr/>
            <p:nvPr userDrawn="1"/>
          </p:nvSpPr>
          <p:spPr>
            <a:xfrm>
              <a:off x="1347738" y="3587794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2D76ECE0-E227-B247-A852-883CB992AA3B}"/>
                </a:ext>
              </a:extLst>
            </p:cNvPr>
            <p:cNvSpPr/>
            <p:nvPr userDrawn="1"/>
          </p:nvSpPr>
          <p:spPr>
            <a:xfrm>
              <a:off x="433470" y="3565523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61" name="Triangle 60">
              <a:extLst>
                <a:ext uri="{FF2B5EF4-FFF2-40B4-BE49-F238E27FC236}">
                  <a16:creationId xmlns:a16="http://schemas.microsoft.com/office/drawing/2014/main" id="{E8CD75C6-5876-C845-A0D1-5891AE04D10E}"/>
                </a:ext>
              </a:extLst>
            </p:cNvPr>
            <p:cNvSpPr/>
            <p:nvPr userDrawn="1"/>
          </p:nvSpPr>
          <p:spPr>
            <a:xfrm rot="5400000">
              <a:off x="762543" y="3676743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FA24481B-E774-DA42-9A86-3567723553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466219" y="3536937"/>
              <a:ext cx="593182" cy="59318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394D1F-CD15-914B-9BE7-061B33DA43E7}"/>
              </a:ext>
            </a:extLst>
          </p:cNvPr>
          <p:cNvGrpSpPr/>
          <p:nvPr userDrawn="1"/>
        </p:nvGrpSpPr>
        <p:grpSpPr>
          <a:xfrm>
            <a:off x="433470" y="4146280"/>
            <a:ext cx="11372276" cy="593182"/>
            <a:chOff x="433470" y="4146280"/>
            <a:chExt cx="11372276" cy="593182"/>
          </a:xfrm>
        </p:grpSpPr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7DFCFA17-8B84-2943-BB2D-B881C30F8955}"/>
                </a:ext>
              </a:extLst>
            </p:cNvPr>
            <p:cNvSpPr/>
            <p:nvPr userDrawn="1"/>
          </p:nvSpPr>
          <p:spPr>
            <a:xfrm>
              <a:off x="1347738" y="4186753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18125871-4103-4349-8674-A8356E9C2381}"/>
                </a:ext>
              </a:extLst>
            </p:cNvPr>
            <p:cNvSpPr/>
            <p:nvPr userDrawn="1"/>
          </p:nvSpPr>
          <p:spPr>
            <a:xfrm>
              <a:off x="433470" y="4164482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02" name="Triangle 101">
              <a:extLst>
                <a:ext uri="{FF2B5EF4-FFF2-40B4-BE49-F238E27FC236}">
                  <a16:creationId xmlns:a16="http://schemas.microsoft.com/office/drawing/2014/main" id="{15E19D36-AC98-2842-9806-8816E6220DAC}"/>
                </a:ext>
              </a:extLst>
            </p:cNvPr>
            <p:cNvSpPr/>
            <p:nvPr userDrawn="1"/>
          </p:nvSpPr>
          <p:spPr>
            <a:xfrm rot="5400000">
              <a:off x="762543" y="4275702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120E46D6-3F71-A24E-851B-E6E45B045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466219" y="4146280"/>
              <a:ext cx="593182" cy="593182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9379B5-A36D-BC47-86E8-0B1F656CA7C7}"/>
              </a:ext>
            </a:extLst>
          </p:cNvPr>
          <p:cNvGrpSpPr/>
          <p:nvPr userDrawn="1"/>
        </p:nvGrpSpPr>
        <p:grpSpPr>
          <a:xfrm>
            <a:off x="433470" y="4724202"/>
            <a:ext cx="11372276" cy="593182"/>
            <a:chOff x="433470" y="4724202"/>
            <a:chExt cx="11372276" cy="593182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883B212-7F32-C344-9122-EEB4EFA309CE}"/>
                </a:ext>
              </a:extLst>
            </p:cNvPr>
            <p:cNvSpPr/>
            <p:nvPr userDrawn="1"/>
          </p:nvSpPr>
          <p:spPr>
            <a:xfrm>
              <a:off x="1347738" y="4774787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E82AB0C8-91E9-E146-9EC9-26C3E745D35C}"/>
                </a:ext>
              </a:extLst>
            </p:cNvPr>
            <p:cNvSpPr/>
            <p:nvPr userDrawn="1"/>
          </p:nvSpPr>
          <p:spPr>
            <a:xfrm>
              <a:off x="433470" y="4752516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22" name="Triangle 121">
              <a:extLst>
                <a:ext uri="{FF2B5EF4-FFF2-40B4-BE49-F238E27FC236}">
                  <a16:creationId xmlns:a16="http://schemas.microsoft.com/office/drawing/2014/main" id="{F23E1A5A-EDD3-8B4B-A51F-13FF736623BA}"/>
                </a:ext>
              </a:extLst>
            </p:cNvPr>
            <p:cNvSpPr/>
            <p:nvPr userDrawn="1"/>
          </p:nvSpPr>
          <p:spPr>
            <a:xfrm rot="5400000">
              <a:off x="762543" y="4863736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9875C2ED-B19D-C442-A98D-B945280CC5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66219" y="4724202"/>
              <a:ext cx="593182" cy="59318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F7D02E-A166-9845-BA1B-45E919412134}"/>
              </a:ext>
            </a:extLst>
          </p:cNvPr>
          <p:cNvGrpSpPr/>
          <p:nvPr userDrawn="1"/>
        </p:nvGrpSpPr>
        <p:grpSpPr>
          <a:xfrm>
            <a:off x="433470" y="5302908"/>
            <a:ext cx="11372276" cy="593182"/>
            <a:chOff x="433470" y="5302908"/>
            <a:chExt cx="11372276" cy="593182"/>
          </a:xfrm>
        </p:grpSpPr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0CB7EDBD-2F39-8C47-AB22-08B81785AF6A}"/>
                </a:ext>
              </a:extLst>
            </p:cNvPr>
            <p:cNvSpPr/>
            <p:nvPr userDrawn="1"/>
          </p:nvSpPr>
          <p:spPr>
            <a:xfrm>
              <a:off x="1347738" y="5353859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ounded Rectangle 124">
              <a:extLst>
                <a:ext uri="{FF2B5EF4-FFF2-40B4-BE49-F238E27FC236}">
                  <a16:creationId xmlns:a16="http://schemas.microsoft.com/office/drawing/2014/main" id="{2F1FA59B-9631-9F49-A4BC-06B0D5CD37ED}"/>
                </a:ext>
              </a:extLst>
            </p:cNvPr>
            <p:cNvSpPr/>
            <p:nvPr userDrawn="1"/>
          </p:nvSpPr>
          <p:spPr>
            <a:xfrm>
              <a:off x="433470" y="5331588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26" name="Triangle 125">
              <a:extLst>
                <a:ext uri="{FF2B5EF4-FFF2-40B4-BE49-F238E27FC236}">
                  <a16:creationId xmlns:a16="http://schemas.microsoft.com/office/drawing/2014/main" id="{6F2F12F7-CFB5-064D-AA5D-3D506F2E9828}"/>
                </a:ext>
              </a:extLst>
            </p:cNvPr>
            <p:cNvSpPr/>
            <p:nvPr userDrawn="1"/>
          </p:nvSpPr>
          <p:spPr>
            <a:xfrm rot="5400000">
              <a:off x="762543" y="5442808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2FA59EBF-B902-4E43-9F38-DFBCB816AE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491619" y="5302908"/>
              <a:ext cx="593182" cy="59318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4A4B3D-007D-D84D-9D74-3CE5181A50AD}"/>
              </a:ext>
            </a:extLst>
          </p:cNvPr>
          <p:cNvGrpSpPr/>
          <p:nvPr userDrawn="1"/>
        </p:nvGrpSpPr>
        <p:grpSpPr>
          <a:xfrm>
            <a:off x="433470" y="5899234"/>
            <a:ext cx="11372276" cy="593182"/>
            <a:chOff x="433470" y="5886534"/>
            <a:chExt cx="11372276" cy="593182"/>
          </a:xfrm>
        </p:grpSpPr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id="{645C9D7D-D14C-9142-ADBA-2282D118C16E}"/>
                </a:ext>
              </a:extLst>
            </p:cNvPr>
            <p:cNvSpPr/>
            <p:nvPr userDrawn="1"/>
          </p:nvSpPr>
          <p:spPr>
            <a:xfrm>
              <a:off x="1347738" y="5941893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416A3D4C-64D6-DA44-ABAD-CFBA24571DAF}"/>
                </a:ext>
              </a:extLst>
            </p:cNvPr>
            <p:cNvSpPr/>
            <p:nvPr userDrawn="1"/>
          </p:nvSpPr>
          <p:spPr>
            <a:xfrm>
              <a:off x="433470" y="5919622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30" name="Triangle 129">
              <a:extLst>
                <a:ext uri="{FF2B5EF4-FFF2-40B4-BE49-F238E27FC236}">
                  <a16:creationId xmlns:a16="http://schemas.microsoft.com/office/drawing/2014/main" id="{467DDB24-440B-544E-B836-80DF6FD12C10}"/>
                </a:ext>
              </a:extLst>
            </p:cNvPr>
            <p:cNvSpPr/>
            <p:nvPr userDrawn="1"/>
          </p:nvSpPr>
          <p:spPr>
            <a:xfrm rot="5400000">
              <a:off x="762543" y="6030842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FD9E7A3B-E8C6-594F-9713-F2BB109030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470139" y="5886534"/>
              <a:ext cx="593182" cy="593182"/>
            </a:xfrm>
            <a:prstGeom prst="rect">
              <a:avLst/>
            </a:prstGeom>
          </p:spPr>
        </p:pic>
      </p:grpSp>
      <p:sp>
        <p:nvSpPr>
          <p:cNvPr id="95" name="Text Placeholder 14">
            <a:extLst>
              <a:ext uri="{FF2B5EF4-FFF2-40B4-BE49-F238E27FC236}">
                <a16:creationId xmlns:a16="http://schemas.microsoft.com/office/drawing/2014/main" id="{B0626BFE-D45F-6D4A-9028-CF6404EC41C2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0" y="1808785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8" name="Text Placeholder 14">
            <a:extLst>
              <a:ext uri="{FF2B5EF4-FFF2-40B4-BE49-F238E27FC236}">
                <a16:creationId xmlns:a16="http://schemas.microsoft.com/office/drawing/2014/main" id="{4033DEF4-ECB7-B24F-ABAA-C8A5B56C5E6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0" y="2406213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9" name="Text Placeholder 14">
            <a:extLst>
              <a:ext uri="{FF2B5EF4-FFF2-40B4-BE49-F238E27FC236}">
                <a16:creationId xmlns:a16="http://schemas.microsoft.com/office/drawing/2014/main" id="{C534F679-B8A2-8840-A558-9294190712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0" y="3002033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0" name="Text Placeholder 14">
            <a:extLst>
              <a:ext uri="{FF2B5EF4-FFF2-40B4-BE49-F238E27FC236}">
                <a16:creationId xmlns:a16="http://schemas.microsoft.com/office/drawing/2014/main" id="{FB151371-3320-5143-97B2-F53563BA88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-2" y="3598443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1" name="Text Placeholder 14">
            <a:extLst>
              <a:ext uri="{FF2B5EF4-FFF2-40B4-BE49-F238E27FC236}">
                <a16:creationId xmlns:a16="http://schemas.microsoft.com/office/drawing/2014/main" id="{2D33E2F4-2980-9C4E-B430-375C841D0BD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" y="4181184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2" name="Text Placeholder 14">
            <a:extLst>
              <a:ext uri="{FF2B5EF4-FFF2-40B4-BE49-F238E27FC236}">
                <a16:creationId xmlns:a16="http://schemas.microsoft.com/office/drawing/2014/main" id="{4B3B0B96-BFBD-CD4D-BFDC-1F956006A8B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" y="4778612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3" name="Text Placeholder 14">
            <a:extLst>
              <a:ext uri="{FF2B5EF4-FFF2-40B4-BE49-F238E27FC236}">
                <a16:creationId xmlns:a16="http://schemas.microsoft.com/office/drawing/2014/main" id="{33D1B380-6E56-CD45-9B74-D43A4ACDE6C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" y="5374432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4" name="Text Placeholder 14">
            <a:extLst>
              <a:ext uri="{FF2B5EF4-FFF2-40B4-BE49-F238E27FC236}">
                <a16:creationId xmlns:a16="http://schemas.microsoft.com/office/drawing/2014/main" id="{B79073A7-C0D3-9A49-8EAB-4FDA7E0C3C4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-2" y="5970842"/>
            <a:ext cx="12192004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42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bersecurit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1692-E8EB-9B48-A3FF-28A105468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3817"/>
            <a:ext cx="12192000" cy="1925934"/>
          </a:xfrm>
          <a:prstGeom prst="rect">
            <a:avLst/>
          </a:prstGeom>
        </p:spPr>
        <p:txBody>
          <a:bodyPr lIns="3931920" rIns="182880" anchor="t"/>
          <a:lstStyle>
            <a:lvl1pPr algn="l"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0F6073-9A75-B144-8D7A-F8B4C7D3D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163" y="4696691"/>
            <a:ext cx="10016837" cy="387927"/>
          </a:xfrm>
          <a:prstGeom prst="rect">
            <a:avLst/>
          </a:prstGeom>
        </p:spPr>
        <p:txBody>
          <a:bodyPr rIns="731520" anchor="ctr"/>
          <a:lstStyle>
            <a:lvl1pPr marL="0" indent="0" algn="r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0742F-CE16-8D45-80EC-0CDAE5627D40}"/>
              </a:ext>
            </a:extLst>
          </p:cNvPr>
          <p:cNvSpPr txBox="1"/>
          <p:nvPr userDrawn="1"/>
        </p:nvSpPr>
        <p:spPr>
          <a:xfrm>
            <a:off x="6539346" y="5361558"/>
            <a:ext cx="3602182" cy="4616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lvl="1" algn="r" rtl="0"/>
            <a:r>
              <a:rPr lang="en-US" sz="2400" b="1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Cybersecurity</a:t>
            </a:r>
            <a:endParaRPr lang="en-US" sz="24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8985C-D02A-344B-828D-B3A7C8A6DD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8823" y="1636855"/>
            <a:ext cx="2973468" cy="2211746"/>
          </a:xfrm>
          <a:prstGeom prst="rect">
            <a:avLst/>
          </a:prstGeom>
        </p:spPr>
      </p:pic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80B78F40-4205-B242-B513-44DACE9761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4070" y="5823223"/>
            <a:ext cx="11381534" cy="654050"/>
          </a:xfrm>
          <a:prstGeom prst="rect">
            <a:avLst/>
          </a:prstGeom>
        </p:spPr>
        <p:txBody>
          <a:bodyPr rIns="1645920"/>
          <a:lstStyle>
            <a:lvl1pPr marL="0" indent="0" algn="r">
              <a:buFontTx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50342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mbered 1–8 (Green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E4C56E41-46E3-1444-8DD0-D0099ECD2012}"/>
              </a:ext>
            </a:extLst>
          </p:cNvPr>
          <p:cNvSpPr/>
          <p:nvPr userDrawn="1"/>
        </p:nvSpPr>
        <p:spPr>
          <a:xfrm>
            <a:off x="1347738" y="5886591"/>
            <a:ext cx="10458008" cy="521720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43E2113-D620-AB4D-9619-F59247AC526E}"/>
              </a:ext>
            </a:extLst>
          </p:cNvPr>
          <p:cNvGrpSpPr/>
          <p:nvPr userDrawn="1"/>
        </p:nvGrpSpPr>
        <p:grpSpPr>
          <a:xfrm>
            <a:off x="433470" y="5835734"/>
            <a:ext cx="758824" cy="593182"/>
            <a:chOff x="433470" y="3308337"/>
            <a:chExt cx="758824" cy="593182"/>
          </a:xfrm>
        </p:grpSpPr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81891B07-7B80-9F46-B549-83AB6D72DA26}"/>
                </a:ext>
              </a:extLst>
            </p:cNvPr>
            <p:cNvSpPr/>
            <p:nvPr userDrawn="1"/>
          </p:nvSpPr>
          <p:spPr>
            <a:xfrm>
              <a:off x="433470" y="3336923"/>
              <a:ext cx="688203" cy="540972"/>
            </a:xfrm>
            <a:prstGeom prst="roundRect">
              <a:avLst/>
            </a:prstGeom>
            <a:solidFill>
              <a:srgbClr val="0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91" name="Triangle 90">
              <a:extLst>
                <a:ext uri="{FF2B5EF4-FFF2-40B4-BE49-F238E27FC236}">
                  <a16:creationId xmlns:a16="http://schemas.microsoft.com/office/drawing/2014/main" id="{E106DD07-BA07-D54E-BD6E-BC1C6898B925}"/>
                </a:ext>
              </a:extLst>
            </p:cNvPr>
            <p:cNvSpPr/>
            <p:nvPr userDrawn="1"/>
          </p:nvSpPr>
          <p:spPr>
            <a:xfrm rot="5400000">
              <a:off x="762543" y="3448143"/>
              <a:ext cx="540972" cy="318531"/>
            </a:xfrm>
            <a:prstGeom prst="triangle">
              <a:avLst/>
            </a:prstGeom>
            <a:solidFill>
              <a:srgbClr val="0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B9795A99-D895-7F4A-B8F7-305218EFB0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66219" y="3308337"/>
              <a:ext cx="593182" cy="593182"/>
            </a:xfrm>
            <a:prstGeom prst="rect">
              <a:avLst/>
            </a:prstGeom>
          </p:spPr>
        </p:pic>
      </p:grp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1547387-C0C7-2B4A-9883-C2C6124D346F}"/>
              </a:ext>
            </a:extLst>
          </p:cNvPr>
          <p:cNvSpPr/>
          <p:nvPr userDrawn="1"/>
        </p:nvSpPr>
        <p:spPr>
          <a:xfrm>
            <a:off x="1347738" y="4619132"/>
            <a:ext cx="10458008" cy="521720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7F37EF07-E9C7-1141-8AE1-E1D1C83182BE}"/>
              </a:ext>
            </a:extLst>
          </p:cNvPr>
          <p:cNvSpPr/>
          <p:nvPr userDrawn="1"/>
        </p:nvSpPr>
        <p:spPr>
          <a:xfrm>
            <a:off x="433470" y="4596861"/>
            <a:ext cx="688203" cy="540972"/>
          </a:xfrm>
          <a:prstGeom prst="roundRect">
            <a:avLst/>
          </a:prstGeom>
          <a:solidFill>
            <a:srgbClr val="AFC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69000"/>
                </a:schemeClr>
              </a:solidFill>
            </a:endParaRPr>
          </a:p>
        </p:txBody>
      </p:sp>
      <p:sp>
        <p:nvSpPr>
          <p:cNvPr id="76" name="Triangle 75">
            <a:extLst>
              <a:ext uri="{FF2B5EF4-FFF2-40B4-BE49-F238E27FC236}">
                <a16:creationId xmlns:a16="http://schemas.microsoft.com/office/drawing/2014/main" id="{5E7E7E30-A53A-BB40-BCC8-FDB3F2B8EAEB}"/>
              </a:ext>
            </a:extLst>
          </p:cNvPr>
          <p:cNvSpPr/>
          <p:nvPr userDrawn="1"/>
        </p:nvSpPr>
        <p:spPr>
          <a:xfrm rot="5400000">
            <a:off x="762543" y="4708081"/>
            <a:ext cx="540972" cy="318531"/>
          </a:xfrm>
          <a:prstGeom prst="triangle">
            <a:avLst/>
          </a:prstGeom>
          <a:solidFill>
            <a:srgbClr val="AFC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69000"/>
                </a:schemeClr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30D2D81-FFA3-3044-9F66-B06F033582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3619" y="4568360"/>
            <a:ext cx="593182" cy="593182"/>
          </a:xfrm>
          <a:prstGeom prst="rect">
            <a:avLst/>
          </a:prstGeom>
        </p:spPr>
      </p:pic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AEB60FA1-C896-3145-B622-82E7404783F2}"/>
              </a:ext>
            </a:extLst>
          </p:cNvPr>
          <p:cNvSpPr/>
          <p:nvPr userDrawn="1"/>
        </p:nvSpPr>
        <p:spPr>
          <a:xfrm>
            <a:off x="1347738" y="5249004"/>
            <a:ext cx="10458008" cy="521720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738447E-2BBA-BE46-9750-9C0F9BDBD4F1}"/>
              </a:ext>
            </a:extLst>
          </p:cNvPr>
          <p:cNvGrpSpPr/>
          <p:nvPr userDrawn="1"/>
        </p:nvGrpSpPr>
        <p:grpSpPr>
          <a:xfrm>
            <a:off x="433470" y="5189000"/>
            <a:ext cx="758824" cy="593182"/>
            <a:chOff x="433470" y="2673056"/>
            <a:chExt cx="758824" cy="593182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37FA7E6A-2201-B745-AFDD-C00917A905E6}"/>
                </a:ext>
              </a:extLst>
            </p:cNvPr>
            <p:cNvSpPr/>
            <p:nvPr userDrawn="1"/>
          </p:nvSpPr>
          <p:spPr>
            <a:xfrm>
              <a:off x="433470" y="2710789"/>
              <a:ext cx="688203" cy="540972"/>
            </a:xfrm>
            <a:prstGeom prst="roundRect">
              <a:avLst/>
            </a:prstGeom>
            <a:solidFill>
              <a:srgbClr val="3CA7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82" name="Triangle 81">
              <a:extLst>
                <a:ext uri="{FF2B5EF4-FFF2-40B4-BE49-F238E27FC236}">
                  <a16:creationId xmlns:a16="http://schemas.microsoft.com/office/drawing/2014/main" id="{475A71DD-01E9-EA49-ABB2-954C99A672C1}"/>
                </a:ext>
              </a:extLst>
            </p:cNvPr>
            <p:cNvSpPr/>
            <p:nvPr userDrawn="1"/>
          </p:nvSpPr>
          <p:spPr>
            <a:xfrm rot="5400000">
              <a:off x="762543" y="2822009"/>
              <a:ext cx="540972" cy="318531"/>
            </a:xfrm>
            <a:prstGeom prst="triangle">
              <a:avLst/>
            </a:prstGeom>
            <a:solidFill>
              <a:srgbClr val="3CA7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F8060CC3-85E8-8949-AAED-60438333A9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78510" y="2673056"/>
              <a:ext cx="593182" cy="59318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6BA6CE5-B49E-824E-9D66-1F8E8ED4C7DE}"/>
              </a:ext>
            </a:extLst>
          </p:cNvPr>
          <p:cNvGrpSpPr/>
          <p:nvPr userDrawn="1"/>
        </p:nvGrpSpPr>
        <p:grpSpPr>
          <a:xfrm>
            <a:off x="433470" y="3969637"/>
            <a:ext cx="11372276" cy="543991"/>
            <a:chOff x="433470" y="3969637"/>
            <a:chExt cx="11372276" cy="543991"/>
          </a:xfrm>
        </p:grpSpPr>
        <p:sp>
          <p:nvSpPr>
            <p:cNvPr id="69" name="Triangle 68">
              <a:extLst>
                <a:ext uri="{FF2B5EF4-FFF2-40B4-BE49-F238E27FC236}">
                  <a16:creationId xmlns:a16="http://schemas.microsoft.com/office/drawing/2014/main" id="{B6DD799F-9485-9649-9DB0-CB22D51D2B5A}"/>
                </a:ext>
              </a:extLst>
            </p:cNvPr>
            <p:cNvSpPr/>
            <p:nvPr userDrawn="1"/>
          </p:nvSpPr>
          <p:spPr>
            <a:xfrm rot="5400000">
              <a:off x="762543" y="4080857"/>
              <a:ext cx="540972" cy="318531"/>
            </a:xfrm>
            <a:prstGeom prst="triangle">
              <a:avLst/>
            </a:prstGeom>
            <a:solidFill>
              <a:srgbClr val="F2F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84630D7B-CD0A-0C4B-A597-D4A8938E7AA7}"/>
                </a:ext>
              </a:extLst>
            </p:cNvPr>
            <p:cNvSpPr/>
            <p:nvPr userDrawn="1"/>
          </p:nvSpPr>
          <p:spPr>
            <a:xfrm>
              <a:off x="1347738" y="3991908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5AE41B08-E24F-944F-8E18-CE367B3A776A}"/>
                </a:ext>
              </a:extLst>
            </p:cNvPr>
            <p:cNvSpPr/>
            <p:nvPr userDrawn="1"/>
          </p:nvSpPr>
          <p:spPr>
            <a:xfrm>
              <a:off x="433470" y="3969637"/>
              <a:ext cx="688203" cy="540972"/>
            </a:xfrm>
            <a:prstGeom prst="roundRect">
              <a:avLst/>
            </a:prstGeom>
            <a:solidFill>
              <a:srgbClr val="F2F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67ABF20F-3B42-6340-9C2A-9BF79046A86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73619" y="3943618"/>
            <a:ext cx="593182" cy="593182"/>
          </a:xfrm>
          <a:prstGeom prst="rect">
            <a:avLst/>
          </a:prstGeom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907537"/>
            <a:ext cx="12192000" cy="499969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58EA54-6D16-9541-9FE8-934F771D5CDA}"/>
              </a:ext>
            </a:extLst>
          </p:cNvPr>
          <p:cNvGrpSpPr/>
          <p:nvPr userDrawn="1"/>
        </p:nvGrpSpPr>
        <p:grpSpPr>
          <a:xfrm>
            <a:off x="433470" y="2052416"/>
            <a:ext cx="11372276" cy="593182"/>
            <a:chOff x="433470" y="2052416"/>
            <a:chExt cx="11372276" cy="593182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14E992BF-E637-D247-8067-3715A0D6F7D3}"/>
                </a:ext>
              </a:extLst>
            </p:cNvPr>
            <p:cNvSpPr/>
            <p:nvPr userDrawn="1"/>
          </p:nvSpPr>
          <p:spPr>
            <a:xfrm>
              <a:off x="1347738" y="2103188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93892E4-BA8D-7C46-A6FD-2BCE8DA1AC5A}"/>
                </a:ext>
              </a:extLst>
            </p:cNvPr>
            <p:cNvSpPr/>
            <p:nvPr userDrawn="1"/>
          </p:nvSpPr>
          <p:spPr>
            <a:xfrm>
              <a:off x="433470" y="2080917"/>
              <a:ext cx="688203" cy="540972"/>
            </a:xfrm>
            <a:prstGeom prst="roundRect">
              <a:avLst/>
            </a:prstGeom>
            <a:solidFill>
              <a:srgbClr val="AFC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99887789-8D58-F843-8342-FB6E22F3BB6A}"/>
                </a:ext>
              </a:extLst>
            </p:cNvPr>
            <p:cNvSpPr/>
            <p:nvPr userDrawn="1"/>
          </p:nvSpPr>
          <p:spPr>
            <a:xfrm rot="5400000">
              <a:off x="762543" y="2192137"/>
              <a:ext cx="540972" cy="318531"/>
            </a:xfrm>
            <a:prstGeom prst="triangle">
              <a:avLst/>
            </a:prstGeom>
            <a:solidFill>
              <a:srgbClr val="AFC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2662FE-1AB9-5E44-A1AE-4340ADD4D2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473619" y="2052416"/>
              <a:ext cx="593182" cy="59318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F5D6B9-57D4-3F4F-B37E-91BF711EB2D2}"/>
              </a:ext>
            </a:extLst>
          </p:cNvPr>
          <p:cNvGrpSpPr/>
          <p:nvPr userDrawn="1"/>
        </p:nvGrpSpPr>
        <p:grpSpPr>
          <a:xfrm>
            <a:off x="433470" y="1428764"/>
            <a:ext cx="11372276" cy="593182"/>
            <a:chOff x="433470" y="1428764"/>
            <a:chExt cx="11372276" cy="593182"/>
          </a:xfrm>
        </p:grpSpPr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04DCD9BB-F198-E445-953A-664ED4C94743}"/>
                </a:ext>
              </a:extLst>
            </p:cNvPr>
            <p:cNvSpPr/>
            <p:nvPr userDrawn="1"/>
          </p:nvSpPr>
          <p:spPr>
            <a:xfrm rot="5400000">
              <a:off x="762543" y="1566003"/>
              <a:ext cx="540972" cy="318531"/>
            </a:xfrm>
            <a:prstGeom prst="triangle">
              <a:avLst/>
            </a:prstGeom>
            <a:solidFill>
              <a:srgbClr val="F2F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967104F-9567-8441-A8DD-D8DE67C5D45E}"/>
                </a:ext>
              </a:extLst>
            </p:cNvPr>
            <p:cNvSpPr/>
            <p:nvPr userDrawn="1"/>
          </p:nvSpPr>
          <p:spPr>
            <a:xfrm>
              <a:off x="1347738" y="1477054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E152BC78-432D-034A-BDA5-DAB6F70360EC}"/>
                </a:ext>
              </a:extLst>
            </p:cNvPr>
            <p:cNvSpPr/>
            <p:nvPr userDrawn="1"/>
          </p:nvSpPr>
          <p:spPr>
            <a:xfrm>
              <a:off x="433470" y="1454783"/>
              <a:ext cx="688203" cy="540972"/>
            </a:xfrm>
            <a:prstGeom prst="roundRect">
              <a:avLst/>
            </a:prstGeom>
            <a:solidFill>
              <a:srgbClr val="F2F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705F3A03-ECD5-354F-A468-1C7D931046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11719" y="1428764"/>
              <a:ext cx="593182" cy="5931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5979FF-33C6-A24F-BD9B-AA1A4E86CBFF}"/>
              </a:ext>
            </a:extLst>
          </p:cNvPr>
          <p:cNvGrpSpPr/>
          <p:nvPr userDrawn="1"/>
        </p:nvGrpSpPr>
        <p:grpSpPr>
          <a:xfrm>
            <a:off x="433470" y="2673056"/>
            <a:ext cx="11372276" cy="593182"/>
            <a:chOff x="433470" y="2673056"/>
            <a:chExt cx="11372276" cy="593182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C550C9F4-93A7-AB4E-A14D-3A9A1D1335E3}"/>
                </a:ext>
              </a:extLst>
            </p:cNvPr>
            <p:cNvSpPr/>
            <p:nvPr userDrawn="1"/>
          </p:nvSpPr>
          <p:spPr>
            <a:xfrm>
              <a:off x="1347738" y="2733060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3A78D5-78BD-8246-9DB4-F0E64C9525F4}"/>
                </a:ext>
              </a:extLst>
            </p:cNvPr>
            <p:cNvGrpSpPr/>
            <p:nvPr userDrawn="1"/>
          </p:nvGrpSpPr>
          <p:grpSpPr>
            <a:xfrm>
              <a:off x="433470" y="2673056"/>
              <a:ext cx="758824" cy="593182"/>
              <a:chOff x="433470" y="2673056"/>
              <a:chExt cx="758824" cy="593182"/>
            </a:xfrm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2690A374-AB9B-C143-8F58-DEF98F333C23}"/>
                  </a:ext>
                </a:extLst>
              </p:cNvPr>
              <p:cNvSpPr/>
              <p:nvPr userDrawn="1"/>
            </p:nvSpPr>
            <p:spPr>
              <a:xfrm>
                <a:off x="433470" y="2710789"/>
                <a:ext cx="688203" cy="540972"/>
              </a:xfrm>
              <a:prstGeom prst="roundRect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F0453CD4-2EFA-CC4C-93D7-CB7D9D81AC2A}"/>
                  </a:ext>
                </a:extLst>
              </p:cNvPr>
              <p:cNvSpPr/>
              <p:nvPr userDrawn="1"/>
            </p:nvSpPr>
            <p:spPr>
              <a:xfrm rot="5400000">
                <a:off x="762543" y="2822009"/>
                <a:ext cx="540972" cy="318531"/>
              </a:xfrm>
              <a:prstGeom prst="triangle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3090F85D-D7F5-0D4C-A3D7-557E9D4ABCA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/>
              <a:stretch>
                <a:fillRect/>
              </a:stretch>
            </p:blipFill>
            <p:spPr>
              <a:xfrm>
                <a:off x="478510" y="2673056"/>
                <a:ext cx="593182" cy="593182"/>
              </a:xfrm>
              <a:prstGeom prst="rect">
                <a:avLst/>
              </a:prstGeom>
            </p:spPr>
          </p:pic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A2D631-2BCD-1A45-9066-6437681868DF}"/>
              </a:ext>
            </a:extLst>
          </p:cNvPr>
          <p:cNvGrpSpPr/>
          <p:nvPr userDrawn="1"/>
        </p:nvGrpSpPr>
        <p:grpSpPr>
          <a:xfrm>
            <a:off x="433470" y="3308337"/>
            <a:ext cx="11372276" cy="593182"/>
            <a:chOff x="433470" y="3308337"/>
            <a:chExt cx="11372276" cy="59318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85D01222-FCDE-5E4A-B06A-738F69E10597}"/>
                </a:ext>
              </a:extLst>
            </p:cNvPr>
            <p:cNvSpPr/>
            <p:nvPr userDrawn="1"/>
          </p:nvSpPr>
          <p:spPr>
            <a:xfrm>
              <a:off x="1347738" y="3359194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B0B607C-059F-AA4C-8076-2AF9B42BCD6D}"/>
                </a:ext>
              </a:extLst>
            </p:cNvPr>
            <p:cNvGrpSpPr/>
            <p:nvPr userDrawn="1"/>
          </p:nvGrpSpPr>
          <p:grpSpPr>
            <a:xfrm>
              <a:off x="433470" y="3308337"/>
              <a:ext cx="758824" cy="593182"/>
              <a:chOff x="433470" y="3308337"/>
              <a:chExt cx="758824" cy="593182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2D76ECE0-E227-B247-A852-883CB992AA3B}"/>
                  </a:ext>
                </a:extLst>
              </p:cNvPr>
              <p:cNvSpPr/>
              <p:nvPr userDrawn="1"/>
            </p:nvSpPr>
            <p:spPr>
              <a:xfrm>
                <a:off x="433470" y="3336923"/>
                <a:ext cx="688203" cy="540972"/>
              </a:xfrm>
              <a:prstGeom prst="roundRect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61" name="Triangle 60">
                <a:extLst>
                  <a:ext uri="{FF2B5EF4-FFF2-40B4-BE49-F238E27FC236}">
                    <a16:creationId xmlns:a16="http://schemas.microsoft.com/office/drawing/2014/main" id="{E8CD75C6-5876-C845-A0D1-5891AE04D10E}"/>
                  </a:ext>
                </a:extLst>
              </p:cNvPr>
              <p:cNvSpPr/>
              <p:nvPr userDrawn="1"/>
            </p:nvSpPr>
            <p:spPr>
              <a:xfrm rot="5400000">
                <a:off x="762543" y="3448143"/>
                <a:ext cx="540972" cy="318531"/>
              </a:xfrm>
              <a:prstGeom prst="triangle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FA24481B-E774-DA42-9A86-35677235533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/>
              <a:stretch>
                <a:fillRect/>
              </a:stretch>
            </p:blipFill>
            <p:spPr>
              <a:xfrm>
                <a:off x="466219" y="3308337"/>
                <a:ext cx="593182" cy="593182"/>
              </a:xfrm>
              <a:prstGeom prst="rect">
                <a:avLst/>
              </a:prstGeom>
            </p:spPr>
          </p:pic>
        </p:grpSp>
      </p:grpSp>
      <p:sp>
        <p:nvSpPr>
          <p:cNvPr id="95" name="Text Placeholder 14">
            <a:extLst>
              <a:ext uri="{FF2B5EF4-FFF2-40B4-BE49-F238E27FC236}">
                <a16:creationId xmlns:a16="http://schemas.microsoft.com/office/drawing/2014/main" id="{B0626BFE-D45F-6D4A-9028-CF6404EC41C2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-2" y="1479337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3" name="Text Placeholder 14">
            <a:extLst>
              <a:ext uri="{FF2B5EF4-FFF2-40B4-BE49-F238E27FC236}">
                <a16:creationId xmlns:a16="http://schemas.microsoft.com/office/drawing/2014/main" id="{F56D6084-524F-CA4E-8DD7-526BF9943BB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-2" y="2101941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4" name="Text Placeholder 14">
            <a:extLst>
              <a:ext uri="{FF2B5EF4-FFF2-40B4-BE49-F238E27FC236}">
                <a16:creationId xmlns:a16="http://schemas.microsoft.com/office/drawing/2014/main" id="{12D14DEB-B4A3-A646-942D-DADCCBFE6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-2" y="2725996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7" name="Text Placeholder 14">
            <a:extLst>
              <a:ext uri="{FF2B5EF4-FFF2-40B4-BE49-F238E27FC236}">
                <a16:creationId xmlns:a16="http://schemas.microsoft.com/office/drawing/2014/main" id="{8A566273-CFF7-9A41-ADDD-DE16A4E9AA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-2" y="3360916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8" name="Text Placeholder 14">
            <a:extLst>
              <a:ext uri="{FF2B5EF4-FFF2-40B4-BE49-F238E27FC236}">
                <a16:creationId xmlns:a16="http://schemas.microsoft.com/office/drawing/2014/main" id="{57BBEF61-45A5-8846-BBCC-EFC9DB88E2A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-2" y="4004139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9" name="Text Placeholder 14">
            <a:extLst>
              <a:ext uri="{FF2B5EF4-FFF2-40B4-BE49-F238E27FC236}">
                <a16:creationId xmlns:a16="http://schemas.microsoft.com/office/drawing/2014/main" id="{3E009313-A6B0-DC44-8539-9281AF620DA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-2" y="4626743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0" name="Text Placeholder 14">
            <a:extLst>
              <a:ext uri="{FF2B5EF4-FFF2-40B4-BE49-F238E27FC236}">
                <a16:creationId xmlns:a16="http://schemas.microsoft.com/office/drawing/2014/main" id="{40513263-3789-0F41-8338-252C62CB2B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-2" y="5250798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1" name="Text Placeholder 14">
            <a:extLst>
              <a:ext uri="{FF2B5EF4-FFF2-40B4-BE49-F238E27FC236}">
                <a16:creationId xmlns:a16="http://schemas.microsoft.com/office/drawing/2014/main" id="{7B2AE983-C576-8747-BDC0-208453B1D5E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-2" y="5885718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86138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mbered 1–8 (Green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4A2684F-9A87-1A42-B428-ABB84FAD0A81}"/>
              </a:ext>
            </a:extLst>
          </p:cNvPr>
          <p:cNvGrpSpPr/>
          <p:nvPr userDrawn="1"/>
        </p:nvGrpSpPr>
        <p:grpSpPr>
          <a:xfrm>
            <a:off x="433470" y="5899234"/>
            <a:ext cx="11372276" cy="593182"/>
            <a:chOff x="433470" y="5835734"/>
            <a:chExt cx="11372276" cy="593182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E4C56E41-46E3-1444-8DD0-D0099ECD2012}"/>
                </a:ext>
              </a:extLst>
            </p:cNvPr>
            <p:cNvSpPr/>
            <p:nvPr userDrawn="1"/>
          </p:nvSpPr>
          <p:spPr>
            <a:xfrm>
              <a:off x="1347738" y="5886591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43E2113-D620-AB4D-9619-F59247AC526E}"/>
                </a:ext>
              </a:extLst>
            </p:cNvPr>
            <p:cNvGrpSpPr/>
            <p:nvPr userDrawn="1"/>
          </p:nvGrpSpPr>
          <p:grpSpPr>
            <a:xfrm>
              <a:off x="433470" y="5835734"/>
              <a:ext cx="758824" cy="593182"/>
              <a:chOff x="433470" y="3308337"/>
              <a:chExt cx="758824" cy="593182"/>
            </a:xfrm>
          </p:grpSpPr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81891B07-7B80-9F46-B549-83AB6D72DA26}"/>
                  </a:ext>
                </a:extLst>
              </p:cNvPr>
              <p:cNvSpPr/>
              <p:nvPr userDrawn="1"/>
            </p:nvSpPr>
            <p:spPr>
              <a:xfrm>
                <a:off x="433470" y="3336923"/>
                <a:ext cx="688203" cy="540972"/>
              </a:xfrm>
              <a:prstGeom prst="roundRect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91" name="Triangle 90">
                <a:extLst>
                  <a:ext uri="{FF2B5EF4-FFF2-40B4-BE49-F238E27FC236}">
                    <a16:creationId xmlns:a16="http://schemas.microsoft.com/office/drawing/2014/main" id="{E106DD07-BA07-D54E-BD6E-BC1C6898B925}"/>
                  </a:ext>
                </a:extLst>
              </p:cNvPr>
              <p:cNvSpPr/>
              <p:nvPr userDrawn="1"/>
            </p:nvSpPr>
            <p:spPr>
              <a:xfrm rot="5400000">
                <a:off x="762543" y="3448143"/>
                <a:ext cx="540972" cy="318531"/>
              </a:xfrm>
              <a:prstGeom prst="triangle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B9795A99-D895-7F4A-B8F7-305218EFB05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466219" y="3308337"/>
                <a:ext cx="593182" cy="593182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0E25B8-06C1-8544-975F-790EC080513F}"/>
              </a:ext>
            </a:extLst>
          </p:cNvPr>
          <p:cNvGrpSpPr/>
          <p:nvPr userDrawn="1"/>
        </p:nvGrpSpPr>
        <p:grpSpPr>
          <a:xfrm>
            <a:off x="433470" y="4720760"/>
            <a:ext cx="11372276" cy="593182"/>
            <a:chOff x="433470" y="4568360"/>
            <a:chExt cx="11372276" cy="593182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61547387-C0C7-2B4A-9883-C2C6124D346F}"/>
                </a:ext>
              </a:extLst>
            </p:cNvPr>
            <p:cNvSpPr/>
            <p:nvPr userDrawn="1"/>
          </p:nvSpPr>
          <p:spPr>
            <a:xfrm>
              <a:off x="1347738" y="4619132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7F37EF07-E9C7-1141-8AE1-E1D1C83182BE}"/>
                </a:ext>
              </a:extLst>
            </p:cNvPr>
            <p:cNvSpPr/>
            <p:nvPr userDrawn="1"/>
          </p:nvSpPr>
          <p:spPr>
            <a:xfrm>
              <a:off x="433470" y="4596861"/>
              <a:ext cx="688203" cy="540972"/>
            </a:xfrm>
            <a:prstGeom prst="roundRect">
              <a:avLst/>
            </a:prstGeom>
            <a:solidFill>
              <a:srgbClr val="AFC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5E7E7E30-A53A-BB40-BCC8-FDB3F2B8EAEB}"/>
                </a:ext>
              </a:extLst>
            </p:cNvPr>
            <p:cNvSpPr/>
            <p:nvPr userDrawn="1"/>
          </p:nvSpPr>
          <p:spPr>
            <a:xfrm rot="5400000">
              <a:off x="762543" y="4708081"/>
              <a:ext cx="540972" cy="318531"/>
            </a:xfrm>
            <a:prstGeom prst="triangle">
              <a:avLst/>
            </a:prstGeom>
            <a:solidFill>
              <a:srgbClr val="AFC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30D2D81-FFA3-3044-9F66-B06F033582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73619" y="4568360"/>
              <a:ext cx="593182" cy="59318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2B514F6-599B-0347-81F2-8BB606FBF626}"/>
              </a:ext>
            </a:extLst>
          </p:cNvPr>
          <p:cNvGrpSpPr/>
          <p:nvPr userDrawn="1"/>
        </p:nvGrpSpPr>
        <p:grpSpPr>
          <a:xfrm>
            <a:off x="433470" y="5303300"/>
            <a:ext cx="11372276" cy="593182"/>
            <a:chOff x="433470" y="5189000"/>
            <a:chExt cx="11372276" cy="593182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AEB60FA1-C896-3145-B622-82E7404783F2}"/>
                </a:ext>
              </a:extLst>
            </p:cNvPr>
            <p:cNvSpPr/>
            <p:nvPr userDrawn="1"/>
          </p:nvSpPr>
          <p:spPr>
            <a:xfrm>
              <a:off x="1347738" y="5249004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738447E-2BBA-BE46-9750-9C0F9BDBD4F1}"/>
                </a:ext>
              </a:extLst>
            </p:cNvPr>
            <p:cNvGrpSpPr/>
            <p:nvPr userDrawn="1"/>
          </p:nvGrpSpPr>
          <p:grpSpPr>
            <a:xfrm>
              <a:off x="433470" y="5189000"/>
              <a:ext cx="758824" cy="593182"/>
              <a:chOff x="433470" y="2673056"/>
              <a:chExt cx="758824" cy="593182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37FA7E6A-2201-B745-AFDD-C00917A905E6}"/>
                  </a:ext>
                </a:extLst>
              </p:cNvPr>
              <p:cNvSpPr/>
              <p:nvPr userDrawn="1"/>
            </p:nvSpPr>
            <p:spPr>
              <a:xfrm>
                <a:off x="433470" y="2710789"/>
                <a:ext cx="688203" cy="540972"/>
              </a:xfrm>
              <a:prstGeom prst="roundRect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82" name="Triangle 81">
                <a:extLst>
                  <a:ext uri="{FF2B5EF4-FFF2-40B4-BE49-F238E27FC236}">
                    <a16:creationId xmlns:a16="http://schemas.microsoft.com/office/drawing/2014/main" id="{475A71DD-01E9-EA49-ABB2-954C99A672C1}"/>
                  </a:ext>
                </a:extLst>
              </p:cNvPr>
              <p:cNvSpPr/>
              <p:nvPr userDrawn="1"/>
            </p:nvSpPr>
            <p:spPr>
              <a:xfrm rot="5400000">
                <a:off x="762543" y="2822009"/>
                <a:ext cx="540972" cy="318531"/>
              </a:xfrm>
              <a:prstGeom prst="triangle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F8060CC3-85E8-8949-AAED-60438333A9A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478510" y="2673056"/>
                <a:ext cx="593182" cy="593182"/>
              </a:xfrm>
              <a:prstGeom prst="rect">
                <a:avLst/>
              </a:prstGeom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67E2F4-0EE5-3349-948E-563A162DE117}"/>
              </a:ext>
            </a:extLst>
          </p:cNvPr>
          <p:cNvGrpSpPr/>
          <p:nvPr userDrawn="1"/>
        </p:nvGrpSpPr>
        <p:grpSpPr>
          <a:xfrm>
            <a:off x="433470" y="4134118"/>
            <a:ext cx="11372276" cy="593182"/>
            <a:chOff x="433470" y="3943618"/>
            <a:chExt cx="11372276" cy="59318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6BA6CE5-B49E-824E-9D66-1F8E8ED4C7DE}"/>
                </a:ext>
              </a:extLst>
            </p:cNvPr>
            <p:cNvGrpSpPr/>
            <p:nvPr userDrawn="1"/>
          </p:nvGrpSpPr>
          <p:grpSpPr>
            <a:xfrm>
              <a:off x="433470" y="3969637"/>
              <a:ext cx="11372276" cy="543991"/>
              <a:chOff x="433470" y="3969637"/>
              <a:chExt cx="11372276" cy="543991"/>
            </a:xfrm>
          </p:grpSpPr>
          <p:sp>
            <p:nvSpPr>
              <p:cNvPr id="69" name="Triangle 68">
                <a:extLst>
                  <a:ext uri="{FF2B5EF4-FFF2-40B4-BE49-F238E27FC236}">
                    <a16:creationId xmlns:a16="http://schemas.microsoft.com/office/drawing/2014/main" id="{B6DD799F-9485-9649-9DB0-CB22D51D2B5A}"/>
                  </a:ext>
                </a:extLst>
              </p:cNvPr>
              <p:cNvSpPr/>
              <p:nvPr userDrawn="1"/>
            </p:nvSpPr>
            <p:spPr>
              <a:xfrm rot="5400000">
                <a:off x="762543" y="4080857"/>
                <a:ext cx="540972" cy="318531"/>
              </a:xfrm>
              <a:prstGeom prst="triangle">
                <a:avLst/>
              </a:prstGeom>
              <a:solidFill>
                <a:srgbClr val="F2F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84630D7B-CD0A-0C4B-A597-D4A8938E7AA7}"/>
                  </a:ext>
                </a:extLst>
              </p:cNvPr>
              <p:cNvSpPr/>
              <p:nvPr userDrawn="1"/>
            </p:nvSpPr>
            <p:spPr>
              <a:xfrm>
                <a:off x="1347738" y="3991908"/>
                <a:ext cx="10458008" cy="521720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5AE41B08-E24F-944F-8E18-CE367B3A776A}"/>
                  </a:ext>
                </a:extLst>
              </p:cNvPr>
              <p:cNvSpPr/>
              <p:nvPr userDrawn="1"/>
            </p:nvSpPr>
            <p:spPr>
              <a:xfrm>
                <a:off x="433470" y="3969637"/>
                <a:ext cx="688203" cy="540972"/>
              </a:xfrm>
              <a:prstGeom prst="roundRect">
                <a:avLst/>
              </a:prstGeom>
              <a:solidFill>
                <a:srgbClr val="F2F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67ABF20F-3B42-6340-9C2A-9BF79046A8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473619" y="3943618"/>
              <a:ext cx="593182" cy="593182"/>
            </a:xfrm>
            <a:prstGeom prst="rect">
              <a:avLst/>
            </a:prstGeom>
          </p:spPr>
        </p:pic>
      </p:grp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907537"/>
            <a:ext cx="12192000" cy="81921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58EA54-6D16-9541-9FE8-934F771D5CDA}"/>
              </a:ext>
            </a:extLst>
          </p:cNvPr>
          <p:cNvGrpSpPr/>
          <p:nvPr userDrawn="1"/>
        </p:nvGrpSpPr>
        <p:grpSpPr>
          <a:xfrm>
            <a:off x="433470" y="2357216"/>
            <a:ext cx="11372276" cy="593182"/>
            <a:chOff x="433470" y="2052416"/>
            <a:chExt cx="11372276" cy="593182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14E992BF-E637-D247-8067-3715A0D6F7D3}"/>
                </a:ext>
              </a:extLst>
            </p:cNvPr>
            <p:cNvSpPr/>
            <p:nvPr userDrawn="1"/>
          </p:nvSpPr>
          <p:spPr>
            <a:xfrm>
              <a:off x="1347738" y="2103188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93892E4-BA8D-7C46-A6FD-2BCE8DA1AC5A}"/>
                </a:ext>
              </a:extLst>
            </p:cNvPr>
            <p:cNvSpPr/>
            <p:nvPr userDrawn="1"/>
          </p:nvSpPr>
          <p:spPr>
            <a:xfrm>
              <a:off x="433470" y="2080917"/>
              <a:ext cx="688203" cy="540972"/>
            </a:xfrm>
            <a:prstGeom prst="roundRect">
              <a:avLst/>
            </a:prstGeom>
            <a:solidFill>
              <a:srgbClr val="AFC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99887789-8D58-F843-8342-FB6E22F3BB6A}"/>
                </a:ext>
              </a:extLst>
            </p:cNvPr>
            <p:cNvSpPr/>
            <p:nvPr userDrawn="1"/>
          </p:nvSpPr>
          <p:spPr>
            <a:xfrm rot="5400000">
              <a:off x="762543" y="2192137"/>
              <a:ext cx="540972" cy="318531"/>
            </a:xfrm>
            <a:prstGeom prst="triangle">
              <a:avLst/>
            </a:prstGeom>
            <a:solidFill>
              <a:srgbClr val="AFC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2662FE-1AB9-5E44-A1AE-4340ADD4D2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473619" y="2052416"/>
              <a:ext cx="593182" cy="59318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F5D6B9-57D4-3F4F-B37E-91BF711EB2D2}"/>
              </a:ext>
            </a:extLst>
          </p:cNvPr>
          <p:cNvGrpSpPr/>
          <p:nvPr userDrawn="1"/>
        </p:nvGrpSpPr>
        <p:grpSpPr>
          <a:xfrm>
            <a:off x="433470" y="1771664"/>
            <a:ext cx="11372276" cy="593182"/>
            <a:chOff x="433470" y="1428764"/>
            <a:chExt cx="11372276" cy="593182"/>
          </a:xfrm>
        </p:grpSpPr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04DCD9BB-F198-E445-953A-664ED4C94743}"/>
                </a:ext>
              </a:extLst>
            </p:cNvPr>
            <p:cNvSpPr/>
            <p:nvPr userDrawn="1"/>
          </p:nvSpPr>
          <p:spPr>
            <a:xfrm rot="5400000">
              <a:off x="762543" y="1566003"/>
              <a:ext cx="540972" cy="318531"/>
            </a:xfrm>
            <a:prstGeom prst="triangle">
              <a:avLst/>
            </a:prstGeom>
            <a:solidFill>
              <a:srgbClr val="F2F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967104F-9567-8441-A8DD-D8DE67C5D45E}"/>
                </a:ext>
              </a:extLst>
            </p:cNvPr>
            <p:cNvSpPr/>
            <p:nvPr userDrawn="1"/>
          </p:nvSpPr>
          <p:spPr>
            <a:xfrm>
              <a:off x="1347738" y="1477054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E152BC78-432D-034A-BDA5-DAB6F70360EC}"/>
                </a:ext>
              </a:extLst>
            </p:cNvPr>
            <p:cNvSpPr/>
            <p:nvPr userDrawn="1"/>
          </p:nvSpPr>
          <p:spPr>
            <a:xfrm>
              <a:off x="433470" y="1454783"/>
              <a:ext cx="688203" cy="540972"/>
            </a:xfrm>
            <a:prstGeom prst="roundRect">
              <a:avLst/>
            </a:prstGeom>
            <a:solidFill>
              <a:srgbClr val="F2F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705F3A03-ECD5-354F-A468-1C7D931046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11719" y="1428764"/>
              <a:ext cx="593182" cy="5931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5979FF-33C6-A24F-BD9B-AA1A4E86CBFF}"/>
              </a:ext>
            </a:extLst>
          </p:cNvPr>
          <p:cNvGrpSpPr/>
          <p:nvPr userDrawn="1"/>
        </p:nvGrpSpPr>
        <p:grpSpPr>
          <a:xfrm>
            <a:off x="433470" y="2939756"/>
            <a:ext cx="11372276" cy="593182"/>
            <a:chOff x="433470" y="2673056"/>
            <a:chExt cx="11372276" cy="593182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C550C9F4-93A7-AB4E-A14D-3A9A1D1335E3}"/>
                </a:ext>
              </a:extLst>
            </p:cNvPr>
            <p:cNvSpPr/>
            <p:nvPr userDrawn="1"/>
          </p:nvSpPr>
          <p:spPr>
            <a:xfrm>
              <a:off x="1347738" y="2733060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3A78D5-78BD-8246-9DB4-F0E64C9525F4}"/>
                </a:ext>
              </a:extLst>
            </p:cNvPr>
            <p:cNvGrpSpPr/>
            <p:nvPr userDrawn="1"/>
          </p:nvGrpSpPr>
          <p:grpSpPr>
            <a:xfrm>
              <a:off x="433470" y="2673056"/>
              <a:ext cx="758824" cy="593182"/>
              <a:chOff x="433470" y="2673056"/>
              <a:chExt cx="758824" cy="593182"/>
            </a:xfrm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2690A374-AB9B-C143-8F58-DEF98F333C23}"/>
                  </a:ext>
                </a:extLst>
              </p:cNvPr>
              <p:cNvSpPr/>
              <p:nvPr userDrawn="1"/>
            </p:nvSpPr>
            <p:spPr>
              <a:xfrm>
                <a:off x="433470" y="2710789"/>
                <a:ext cx="688203" cy="540972"/>
              </a:xfrm>
              <a:prstGeom prst="roundRect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F0453CD4-2EFA-CC4C-93D7-CB7D9D81AC2A}"/>
                  </a:ext>
                </a:extLst>
              </p:cNvPr>
              <p:cNvSpPr/>
              <p:nvPr userDrawn="1"/>
            </p:nvSpPr>
            <p:spPr>
              <a:xfrm rot="5400000">
                <a:off x="762543" y="2822009"/>
                <a:ext cx="540972" cy="318531"/>
              </a:xfrm>
              <a:prstGeom prst="triangle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3090F85D-D7F5-0D4C-A3D7-557E9D4ABCA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/>
              <a:stretch>
                <a:fillRect/>
              </a:stretch>
            </p:blipFill>
            <p:spPr>
              <a:xfrm>
                <a:off x="478510" y="2673056"/>
                <a:ext cx="593182" cy="593182"/>
              </a:xfrm>
              <a:prstGeom prst="rect">
                <a:avLst/>
              </a:prstGeom>
            </p:spPr>
          </p:pic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A2D631-2BCD-1A45-9066-6437681868DF}"/>
              </a:ext>
            </a:extLst>
          </p:cNvPr>
          <p:cNvGrpSpPr/>
          <p:nvPr userDrawn="1"/>
        </p:nvGrpSpPr>
        <p:grpSpPr>
          <a:xfrm>
            <a:off x="433470" y="3536937"/>
            <a:ext cx="11372276" cy="593182"/>
            <a:chOff x="433470" y="3308337"/>
            <a:chExt cx="11372276" cy="59318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85D01222-FCDE-5E4A-B06A-738F69E10597}"/>
                </a:ext>
              </a:extLst>
            </p:cNvPr>
            <p:cNvSpPr/>
            <p:nvPr userDrawn="1"/>
          </p:nvSpPr>
          <p:spPr>
            <a:xfrm>
              <a:off x="1347738" y="3359194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B0B607C-059F-AA4C-8076-2AF9B42BCD6D}"/>
                </a:ext>
              </a:extLst>
            </p:cNvPr>
            <p:cNvGrpSpPr/>
            <p:nvPr userDrawn="1"/>
          </p:nvGrpSpPr>
          <p:grpSpPr>
            <a:xfrm>
              <a:off x="433470" y="3308337"/>
              <a:ext cx="758824" cy="593182"/>
              <a:chOff x="433470" y="3308337"/>
              <a:chExt cx="758824" cy="593182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2D76ECE0-E227-B247-A852-883CB992AA3B}"/>
                  </a:ext>
                </a:extLst>
              </p:cNvPr>
              <p:cNvSpPr/>
              <p:nvPr userDrawn="1"/>
            </p:nvSpPr>
            <p:spPr>
              <a:xfrm>
                <a:off x="433470" y="3336923"/>
                <a:ext cx="688203" cy="540972"/>
              </a:xfrm>
              <a:prstGeom prst="roundRect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61" name="Triangle 60">
                <a:extLst>
                  <a:ext uri="{FF2B5EF4-FFF2-40B4-BE49-F238E27FC236}">
                    <a16:creationId xmlns:a16="http://schemas.microsoft.com/office/drawing/2014/main" id="{E8CD75C6-5876-C845-A0D1-5891AE04D10E}"/>
                  </a:ext>
                </a:extLst>
              </p:cNvPr>
              <p:cNvSpPr/>
              <p:nvPr userDrawn="1"/>
            </p:nvSpPr>
            <p:spPr>
              <a:xfrm rot="5400000">
                <a:off x="762543" y="3448143"/>
                <a:ext cx="540972" cy="318531"/>
              </a:xfrm>
              <a:prstGeom prst="triangle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FA24481B-E774-DA42-9A86-35677235533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/>
              <a:stretch>
                <a:fillRect/>
              </a:stretch>
            </p:blipFill>
            <p:spPr>
              <a:xfrm>
                <a:off x="466219" y="3308337"/>
                <a:ext cx="593182" cy="593182"/>
              </a:xfrm>
              <a:prstGeom prst="rect">
                <a:avLst/>
              </a:prstGeom>
            </p:spPr>
          </p:pic>
        </p:grpSp>
      </p:grpSp>
      <p:sp>
        <p:nvSpPr>
          <p:cNvPr id="95" name="Text Placeholder 14">
            <a:extLst>
              <a:ext uri="{FF2B5EF4-FFF2-40B4-BE49-F238E27FC236}">
                <a16:creationId xmlns:a16="http://schemas.microsoft.com/office/drawing/2014/main" id="{B0626BFE-D45F-6D4A-9028-CF6404EC41C2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0" y="1808049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3" name="Text Placeholder 14">
            <a:extLst>
              <a:ext uri="{FF2B5EF4-FFF2-40B4-BE49-F238E27FC236}">
                <a16:creationId xmlns:a16="http://schemas.microsoft.com/office/drawing/2014/main" id="{F56D6084-524F-CA4E-8DD7-526BF9943BB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0" y="2406883"/>
            <a:ext cx="12191999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4" name="Text Placeholder 14">
            <a:extLst>
              <a:ext uri="{FF2B5EF4-FFF2-40B4-BE49-F238E27FC236}">
                <a16:creationId xmlns:a16="http://schemas.microsoft.com/office/drawing/2014/main" id="{12D14DEB-B4A3-A646-942D-DADCCBFE6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-3" y="3003747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7" name="Text Placeholder 14">
            <a:extLst>
              <a:ext uri="{FF2B5EF4-FFF2-40B4-BE49-F238E27FC236}">
                <a16:creationId xmlns:a16="http://schemas.microsoft.com/office/drawing/2014/main" id="{8A566273-CFF7-9A41-ADDD-DE16A4E9AA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-1" y="3604552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8" name="Text Placeholder 14">
            <a:extLst>
              <a:ext uri="{FF2B5EF4-FFF2-40B4-BE49-F238E27FC236}">
                <a16:creationId xmlns:a16="http://schemas.microsoft.com/office/drawing/2014/main" id="{57BBEF61-45A5-8846-BBCC-EFC9DB88E2A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0" y="4181839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9" name="Text Placeholder 14">
            <a:extLst>
              <a:ext uri="{FF2B5EF4-FFF2-40B4-BE49-F238E27FC236}">
                <a16:creationId xmlns:a16="http://schemas.microsoft.com/office/drawing/2014/main" id="{3E009313-A6B0-DC44-8539-9281AF620DA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0" y="4791178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0" name="Text Placeholder 14">
            <a:extLst>
              <a:ext uri="{FF2B5EF4-FFF2-40B4-BE49-F238E27FC236}">
                <a16:creationId xmlns:a16="http://schemas.microsoft.com/office/drawing/2014/main" id="{40513263-3789-0F41-8338-252C62CB2B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0" y="5365577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1" name="Text Placeholder 14">
            <a:extLst>
              <a:ext uri="{FF2B5EF4-FFF2-40B4-BE49-F238E27FC236}">
                <a16:creationId xmlns:a16="http://schemas.microsoft.com/office/drawing/2014/main" id="{7B2AE983-C576-8747-BDC0-208453B1D5E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-2" y="5974932"/>
            <a:ext cx="12192001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45013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3 (Green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04EFD4-02A0-3A4D-B3DB-8FC9FF86A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0875C05-4D62-F141-915D-FABAC4CBE6B6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47783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188EC43-6786-1843-9868-11A37306E8AC}"/>
              </a:ext>
            </a:extLst>
          </p:cNvPr>
          <p:cNvGrpSpPr/>
          <p:nvPr userDrawn="1"/>
        </p:nvGrpSpPr>
        <p:grpSpPr>
          <a:xfrm>
            <a:off x="471922" y="1595784"/>
            <a:ext cx="11110478" cy="4564449"/>
            <a:chOff x="471922" y="1735484"/>
            <a:chExt cx="11110478" cy="456444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A817AF6-E187-0345-8955-509ECF3B725E}"/>
                </a:ext>
              </a:extLst>
            </p:cNvPr>
            <p:cNvGrpSpPr/>
            <p:nvPr userDrawn="1"/>
          </p:nvGrpSpPr>
          <p:grpSpPr>
            <a:xfrm>
              <a:off x="4309498" y="1748184"/>
              <a:ext cx="3545188" cy="4551016"/>
              <a:chOff x="4309498" y="1748184"/>
              <a:chExt cx="3545188" cy="455101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AD539116-D908-9544-A1A9-67A2601682A8}"/>
                  </a:ext>
                </a:extLst>
              </p:cNvPr>
              <p:cNvGrpSpPr/>
              <p:nvPr userDrawn="1"/>
            </p:nvGrpSpPr>
            <p:grpSpPr>
              <a:xfrm>
                <a:off x="4309498" y="1790439"/>
                <a:ext cx="3545188" cy="4508761"/>
                <a:chOff x="4309498" y="1790439"/>
                <a:chExt cx="3545188" cy="4508761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DFF42CFD-7ADB-E147-A684-58317D71D371}"/>
                    </a:ext>
                  </a:extLst>
                </p:cNvPr>
                <p:cNvGrpSpPr/>
                <p:nvPr userDrawn="1"/>
              </p:nvGrpSpPr>
              <p:grpSpPr>
                <a:xfrm>
                  <a:off x="4309498" y="1790439"/>
                  <a:ext cx="762285" cy="719798"/>
                  <a:chOff x="4131625" y="1815836"/>
                  <a:chExt cx="762285" cy="719798"/>
                </a:xfrm>
              </p:grpSpPr>
              <p:sp>
                <p:nvSpPr>
                  <p:cNvPr id="25" name="Triangle 24">
                    <a:extLst>
                      <a:ext uri="{FF2B5EF4-FFF2-40B4-BE49-F238E27FC236}">
                        <a16:creationId xmlns:a16="http://schemas.microsoft.com/office/drawing/2014/main" id="{CD7606A7-2BE7-384F-9B2D-228C0B818DB1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/>
                  </a:prstGeom>
                  <a:solidFill>
                    <a:srgbClr val="AFCA5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>
                          <a:alpha val="69000"/>
                        </a:schemeClr>
                      </a:solidFill>
                    </a:endParaRPr>
                  </a:p>
                </p:txBody>
              </p: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010DCF8E-091A-184F-A545-C0CEDDC021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/>
                  </a:prstGeom>
                  <a:solidFill>
                    <a:srgbClr val="AFCA5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>
                          <a:alpha val="69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32" name="Round Diagonal Corner Rectangle 31">
                  <a:extLst>
                    <a:ext uri="{FF2B5EF4-FFF2-40B4-BE49-F238E27FC236}">
                      <a16:creationId xmlns:a16="http://schemas.microsoft.com/office/drawing/2014/main" id="{A501641C-E544-6D40-88BA-BEB27E77650D}"/>
                    </a:ext>
                  </a:extLst>
                </p:cNvPr>
                <p:cNvSpPr/>
                <p:nvPr userDrawn="1"/>
              </p:nvSpPr>
              <p:spPr>
                <a:xfrm flipH="1">
                  <a:off x="4673075" y="2628187"/>
                  <a:ext cx="3181611" cy="3671013"/>
                </a:xfrm>
                <a:prstGeom prst="round2DiagRect">
                  <a:avLst/>
                </a:prstGeom>
                <a:solidFill>
                  <a:schemeClr val="accent3">
                    <a:lumMod val="20000"/>
                    <a:lumOff val="80000"/>
                    <a:alpha val="6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44EFC3C5-62F1-D946-934E-A0D1D4387D3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4329663" y="1748184"/>
                <a:ext cx="698500" cy="698500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97D934-7027-0C4C-95C9-F19F0935F515}"/>
                </a:ext>
              </a:extLst>
            </p:cNvPr>
            <p:cNvGrpSpPr/>
            <p:nvPr userDrawn="1"/>
          </p:nvGrpSpPr>
          <p:grpSpPr>
            <a:xfrm>
              <a:off x="8058846" y="1741638"/>
              <a:ext cx="3523554" cy="4558295"/>
              <a:chOff x="8058846" y="1741638"/>
              <a:chExt cx="3523554" cy="4558295"/>
            </a:xfrm>
          </p:grpSpPr>
          <p:sp>
            <p:nvSpPr>
              <p:cNvPr id="34" name="Round Diagonal Corner Rectangle 33">
                <a:extLst>
                  <a:ext uri="{FF2B5EF4-FFF2-40B4-BE49-F238E27FC236}">
                    <a16:creationId xmlns:a16="http://schemas.microsoft.com/office/drawing/2014/main" id="{8BCDC667-E582-274A-907F-6D8083CD5172}"/>
                  </a:ext>
                </a:extLst>
              </p:cNvPr>
              <p:cNvSpPr/>
              <p:nvPr userDrawn="1"/>
            </p:nvSpPr>
            <p:spPr>
              <a:xfrm flipH="1">
                <a:off x="8400789" y="2628920"/>
                <a:ext cx="3181611" cy="3671013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F57AD7C-BD50-DD4B-93CB-9149033C4764}"/>
                  </a:ext>
                </a:extLst>
              </p:cNvPr>
              <p:cNvGrpSpPr/>
              <p:nvPr userDrawn="1"/>
            </p:nvGrpSpPr>
            <p:grpSpPr>
              <a:xfrm>
                <a:off x="8058846" y="1741638"/>
                <a:ext cx="762285" cy="753965"/>
                <a:chOff x="8058846" y="1741638"/>
                <a:chExt cx="762285" cy="753965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D4510EBE-8D19-6245-AD36-382F87737595}"/>
                    </a:ext>
                  </a:extLst>
                </p:cNvPr>
                <p:cNvGrpSpPr/>
                <p:nvPr userDrawn="1"/>
              </p:nvGrpSpPr>
              <p:grpSpPr>
                <a:xfrm>
                  <a:off x="8058846" y="1775805"/>
                  <a:ext cx="762285" cy="719798"/>
                  <a:chOff x="4131625" y="1815836"/>
                  <a:chExt cx="762285" cy="719798"/>
                </a:xfrm>
                <a:solidFill>
                  <a:srgbClr val="009193"/>
                </a:solidFill>
              </p:grpSpPr>
              <p:sp>
                <p:nvSpPr>
                  <p:cNvPr id="36" name="Triangle 35">
                    <a:extLst>
                      <a:ext uri="{FF2B5EF4-FFF2-40B4-BE49-F238E27FC236}">
                        <a16:creationId xmlns:a16="http://schemas.microsoft.com/office/drawing/2014/main" id="{69B3D949-9A4A-D34B-A3BC-E4AEAE89D6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>
                          <a:alpha val="69000"/>
                        </a:schemeClr>
                      </a:solidFill>
                    </a:endParaRPr>
                  </a:p>
                </p:txBody>
              </p:sp>
              <p:sp>
                <p:nvSpPr>
                  <p:cNvPr id="37" name="Rounded Rectangle 36">
                    <a:extLst>
                      <a:ext uri="{FF2B5EF4-FFF2-40B4-BE49-F238E27FC236}">
                        <a16:creationId xmlns:a16="http://schemas.microsoft.com/office/drawing/2014/main" id="{EE4B9C85-FE74-234D-949D-EA4E539648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>
                          <a:alpha val="69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E0328981-AAEE-4D4C-9905-B74694D830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90738" y="1741638"/>
                  <a:ext cx="698500" cy="6985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0B0A6E9-B362-6944-8922-07796DC6CD40}"/>
                </a:ext>
              </a:extLst>
            </p:cNvPr>
            <p:cNvGrpSpPr/>
            <p:nvPr userDrawn="1"/>
          </p:nvGrpSpPr>
          <p:grpSpPr>
            <a:xfrm>
              <a:off x="471922" y="1735484"/>
              <a:ext cx="3548899" cy="4549621"/>
              <a:chOff x="471922" y="1735484"/>
              <a:chExt cx="3548899" cy="4549621"/>
            </a:xfrm>
          </p:grpSpPr>
          <p:sp>
            <p:nvSpPr>
              <p:cNvPr id="38" name="Round Diagonal Corner Rectangle 37">
                <a:extLst>
                  <a:ext uri="{FF2B5EF4-FFF2-40B4-BE49-F238E27FC236}">
                    <a16:creationId xmlns:a16="http://schemas.microsoft.com/office/drawing/2014/main" id="{BCFC143A-079F-D84E-AFA9-E342A2CD1994}"/>
                  </a:ext>
                </a:extLst>
              </p:cNvPr>
              <p:cNvSpPr/>
              <p:nvPr userDrawn="1"/>
            </p:nvSpPr>
            <p:spPr>
              <a:xfrm flipH="1">
                <a:off x="839210" y="2614092"/>
                <a:ext cx="3181611" cy="3671013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20285EB-3B6F-DE4F-87C7-283501EA6B87}"/>
                  </a:ext>
                </a:extLst>
              </p:cNvPr>
              <p:cNvGrpSpPr/>
              <p:nvPr userDrawn="1"/>
            </p:nvGrpSpPr>
            <p:grpSpPr>
              <a:xfrm>
                <a:off x="471922" y="1790440"/>
                <a:ext cx="762285" cy="719798"/>
                <a:chOff x="4131625" y="1815836"/>
                <a:chExt cx="762285" cy="719798"/>
              </a:xfrm>
              <a:solidFill>
                <a:srgbClr val="F2F778"/>
              </a:solidFill>
            </p:grpSpPr>
            <p:sp>
              <p:nvSpPr>
                <p:cNvPr id="40" name="Triangle 39">
                  <a:extLst>
                    <a:ext uri="{FF2B5EF4-FFF2-40B4-BE49-F238E27FC236}">
                      <a16:creationId xmlns:a16="http://schemas.microsoft.com/office/drawing/2014/main" id="{93DCF575-DAA9-984C-87FF-16ABB0EC722B}"/>
                    </a:ext>
                  </a:extLst>
                </p:cNvPr>
                <p:cNvSpPr/>
                <p:nvPr userDrawn="1"/>
              </p:nvSpPr>
              <p:spPr>
                <a:xfrm rot="10800000">
                  <a:off x="4242282" y="2217103"/>
                  <a:ext cx="540972" cy="31853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74793665-9ADF-5843-AB9B-8D5C9C5E7ABE}"/>
                    </a:ext>
                  </a:extLst>
                </p:cNvPr>
                <p:cNvSpPr/>
                <p:nvPr userDrawn="1"/>
              </p:nvSpPr>
              <p:spPr>
                <a:xfrm>
                  <a:off x="4131625" y="1815836"/>
                  <a:ext cx="762285" cy="63939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0856E12C-1C86-694D-BA18-EB9B134CFD0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573807" y="1735484"/>
                <a:ext cx="698500" cy="698500"/>
              </a:xfrm>
              <a:prstGeom prst="rect">
                <a:avLst/>
              </a:prstGeom>
            </p:spPr>
          </p:pic>
        </p:grpSp>
      </p:grp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23BD3E87-C811-E84C-A696-30F58AC85CA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25356" y="2495534"/>
            <a:ext cx="3181611" cy="3656918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C4338FC0-C9D7-064F-8BE3-FFCDF9DF8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659221" y="2495534"/>
            <a:ext cx="3181611" cy="3656918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847FF3D2-F6F1-F143-9787-592B89174E5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400788" y="2495534"/>
            <a:ext cx="3181611" cy="3656918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16479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3 (Green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04EFD4-02A0-3A4D-B3DB-8FC9FF86A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0875C05-4D62-F141-915D-FABAC4CBE6B6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952920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188EC43-6786-1843-9868-11A37306E8AC}"/>
              </a:ext>
            </a:extLst>
          </p:cNvPr>
          <p:cNvGrpSpPr/>
          <p:nvPr userDrawn="1"/>
        </p:nvGrpSpPr>
        <p:grpSpPr>
          <a:xfrm>
            <a:off x="471922" y="1824384"/>
            <a:ext cx="11110478" cy="4564449"/>
            <a:chOff x="471922" y="1735484"/>
            <a:chExt cx="11110478" cy="456444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A817AF6-E187-0345-8955-509ECF3B725E}"/>
                </a:ext>
              </a:extLst>
            </p:cNvPr>
            <p:cNvGrpSpPr/>
            <p:nvPr userDrawn="1"/>
          </p:nvGrpSpPr>
          <p:grpSpPr>
            <a:xfrm>
              <a:off x="4309498" y="1748184"/>
              <a:ext cx="3545188" cy="4551016"/>
              <a:chOff x="4309498" y="1748184"/>
              <a:chExt cx="3545188" cy="455101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AD539116-D908-9544-A1A9-67A2601682A8}"/>
                  </a:ext>
                </a:extLst>
              </p:cNvPr>
              <p:cNvGrpSpPr/>
              <p:nvPr userDrawn="1"/>
            </p:nvGrpSpPr>
            <p:grpSpPr>
              <a:xfrm>
                <a:off x="4309498" y="1790439"/>
                <a:ext cx="3545188" cy="4508761"/>
                <a:chOff x="4309498" y="1790439"/>
                <a:chExt cx="3545188" cy="4508761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DFF42CFD-7ADB-E147-A684-58317D71D371}"/>
                    </a:ext>
                  </a:extLst>
                </p:cNvPr>
                <p:cNvGrpSpPr/>
                <p:nvPr userDrawn="1"/>
              </p:nvGrpSpPr>
              <p:grpSpPr>
                <a:xfrm>
                  <a:off x="4309498" y="1790439"/>
                  <a:ext cx="762285" cy="719798"/>
                  <a:chOff x="4131625" y="1815836"/>
                  <a:chExt cx="762285" cy="719798"/>
                </a:xfrm>
              </p:grpSpPr>
              <p:sp>
                <p:nvSpPr>
                  <p:cNvPr id="25" name="Triangle 24">
                    <a:extLst>
                      <a:ext uri="{FF2B5EF4-FFF2-40B4-BE49-F238E27FC236}">
                        <a16:creationId xmlns:a16="http://schemas.microsoft.com/office/drawing/2014/main" id="{CD7606A7-2BE7-384F-9B2D-228C0B818DB1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/>
                  </a:prstGeom>
                  <a:solidFill>
                    <a:srgbClr val="AFCA5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>
                          <a:alpha val="69000"/>
                        </a:schemeClr>
                      </a:solidFill>
                    </a:endParaRPr>
                  </a:p>
                </p:txBody>
              </p: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010DCF8E-091A-184F-A545-C0CEDDC021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/>
                  </a:prstGeom>
                  <a:solidFill>
                    <a:srgbClr val="AFCA5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>
                          <a:alpha val="69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32" name="Round Diagonal Corner Rectangle 31">
                  <a:extLst>
                    <a:ext uri="{FF2B5EF4-FFF2-40B4-BE49-F238E27FC236}">
                      <a16:creationId xmlns:a16="http://schemas.microsoft.com/office/drawing/2014/main" id="{A501641C-E544-6D40-88BA-BEB27E77650D}"/>
                    </a:ext>
                  </a:extLst>
                </p:cNvPr>
                <p:cNvSpPr/>
                <p:nvPr userDrawn="1"/>
              </p:nvSpPr>
              <p:spPr>
                <a:xfrm flipH="1">
                  <a:off x="4673075" y="2628187"/>
                  <a:ext cx="3181611" cy="3671013"/>
                </a:xfrm>
                <a:prstGeom prst="round2DiagRect">
                  <a:avLst/>
                </a:prstGeom>
                <a:solidFill>
                  <a:schemeClr val="accent3">
                    <a:lumMod val="20000"/>
                    <a:lumOff val="80000"/>
                    <a:alpha val="6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44EFC3C5-62F1-D946-934E-A0D1D4387D3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4329663" y="1748184"/>
                <a:ext cx="698500" cy="698500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97D934-7027-0C4C-95C9-F19F0935F515}"/>
                </a:ext>
              </a:extLst>
            </p:cNvPr>
            <p:cNvGrpSpPr/>
            <p:nvPr userDrawn="1"/>
          </p:nvGrpSpPr>
          <p:grpSpPr>
            <a:xfrm>
              <a:off x="8058846" y="1741638"/>
              <a:ext cx="3523554" cy="4558295"/>
              <a:chOff x="8058846" y="1741638"/>
              <a:chExt cx="3523554" cy="4558295"/>
            </a:xfrm>
          </p:grpSpPr>
          <p:sp>
            <p:nvSpPr>
              <p:cNvPr id="34" name="Round Diagonal Corner Rectangle 33">
                <a:extLst>
                  <a:ext uri="{FF2B5EF4-FFF2-40B4-BE49-F238E27FC236}">
                    <a16:creationId xmlns:a16="http://schemas.microsoft.com/office/drawing/2014/main" id="{8BCDC667-E582-274A-907F-6D8083CD5172}"/>
                  </a:ext>
                </a:extLst>
              </p:cNvPr>
              <p:cNvSpPr/>
              <p:nvPr userDrawn="1"/>
            </p:nvSpPr>
            <p:spPr>
              <a:xfrm flipH="1">
                <a:off x="8400789" y="2628920"/>
                <a:ext cx="3181611" cy="3671013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F57AD7C-BD50-DD4B-93CB-9149033C4764}"/>
                  </a:ext>
                </a:extLst>
              </p:cNvPr>
              <p:cNvGrpSpPr/>
              <p:nvPr userDrawn="1"/>
            </p:nvGrpSpPr>
            <p:grpSpPr>
              <a:xfrm>
                <a:off x="8058846" y="1741638"/>
                <a:ext cx="762285" cy="753965"/>
                <a:chOff x="8058846" y="1741638"/>
                <a:chExt cx="762285" cy="753965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D4510EBE-8D19-6245-AD36-382F87737595}"/>
                    </a:ext>
                  </a:extLst>
                </p:cNvPr>
                <p:cNvGrpSpPr/>
                <p:nvPr userDrawn="1"/>
              </p:nvGrpSpPr>
              <p:grpSpPr>
                <a:xfrm>
                  <a:off x="8058846" y="1775805"/>
                  <a:ext cx="762285" cy="719798"/>
                  <a:chOff x="4131625" y="1815836"/>
                  <a:chExt cx="762285" cy="719798"/>
                </a:xfrm>
                <a:solidFill>
                  <a:srgbClr val="009193"/>
                </a:solidFill>
              </p:grpSpPr>
              <p:sp>
                <p:nvSpPr>
                  <p:cNvPr id="36" name="Triangle 35">
                    <a:extLst>
                      <a:ext uri="{FF2B5EF4-FFF2-40B4-BE49-F238E27FC236}">
                        <a16:creationId xmlns:a16="http://schemas.microsoft.com/office/drawing/2014/main" id="{69B3D949-9A4A-D34B-A3BC-E4AEAE89D6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>
                          <a:alpha val="69000"/>
                        </a:schemeClr>
                      </a:solidFill>
                    </a:endParaRPr>
                  </a:p>
                </p:txBody>
              </p:sp>
              <p:sp>
                <p:nvSpPr>
                  <p:cNvPr id="37" name="Rounded Rectangle 36">
                    <a:extLst>
                      <a:ext uri="{FF2B5EF4-FFF2-40B4-BE49-F238E27FC236}">
                        <a16:creationId xmlns:a16="http://schemas.microsoft.com/office/drawing/2014/main" id="{EE4B9C85-FE74-234D-949D-EA4E539648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>
                          <a:alpha val="69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E0328981-AAEE-4D4C-9905-B74694D830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90738" y="1741638"/>
                  <a:ext cx="698500" cy="6985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0B0A6E9-B362-6944-8922-07796DC6CD40}"/>
                </a:ext>
              </a:extLst>
            </p:cNvPr>
            <p:cNvGrpSpPr/>
            <p:nvPr userDrawn="1"/>
          </p:nvGrpSpPr>
          <p:grpSpPr>
            <a:xfrm>
              <a:off x="471922" y="1735484"/>
              <a:ext cx="3548899" cy="4549621"/>
              <a:chOff x="471922" y="1735484"/>
              <a:chExt cx="3548899" cy="4549621"/>
            </a:xfrm>
          </p:grpSpPr>
          <p:sp>
            <p:nvSpPr>
              <p:cNvPr id="38" name="Round Diagonal Corner Rectangle 37">
                <a:extLst>
                  <a:ext uri="{FF2B5EF4-FFF2-40B4-BE49-F238E27FC236}">
                    <a16:creationId xmlns:a16="http://schemas.microsoft.com/office/drawing/2014/main" id="{BCFC143A-079F-D84E-AFA9-E342A2CD1994}"/>
                  </a:ext>
                </a:extLst>
              </p:cNvPr>
              <p:cNvSpPr/>
              <p:nvPr userDrawn="1"/>
            </p:nvSpPr>
            <p:spPr>
              <a:xfrm flipH="1">
                <a:off x="839210" y="2614092"/>
                <a:ext cx="3181611" cy="3671013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20285EB-3B6F-DE4F-87C7-283501EA6B87}"/>
                  </a:ext>
                </a:extLst>
              </p:cNvPr>
              <p:cNvGrpSpPr/>
              <p:nvPr userDrawn="1"/>
            </p:nvGrpSpPr>
            <p:grpSpPr>
              <a:xfrm>
                <a:off x="471922" y="1790440"/>
                <a:ext cx="762285" cy="719798"/>
                <a:chOff x="4131625" y="1815836"/>
                <a:chExt cx="762285" cy="719798"/>
              </a:xfrm>
              <a:solidFill>
                <a:srgbClr val="F2F778"/>
              </a:solidFill>
            </p:grpSpPr>
            <p:sp>
              <p:nvSpPr>
                <p:cNvPr id="40" name="Triangle 39">
                  <a:extLst>
                    <a:ext uri="{FF2B5EF4-FFF2-40B4-BE49-F238E27FC236}">
                      <a16:creationId xmlns:a16="http://schemas.microsoft.com/office/drawing/2014/main" id="{93DCF575-DAA9-984C-87FF-16ABB0EC722B}"/>
                    </a:ext>
                  </a:extLst>
                </p:cNvPr>
                <p:cNvSpPr/>
                <p:nvPr userDrawn="1"/>
              </p:nvSpPr>
              <p:spPr>
                <a:xfrm rot="10800000">
                  <a:off x="4242282" y="2217103"/>
                  <a:ext cx="540972" cy="31853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74793665-9ADF-5843-AB9B-8D5C9C5E7ABE}"/>
                    </a:ext>
                  </a:extLst>
                </p:cNvPr>
                <p:cNvSpPr/>
                <p:nvPr userDrawn="1"/>
              </p:nvSpPr>
              <p:spPr>
                <a:xfrm>
                  <a:off x="4131625" y="1815836"/>
                  <a:ext cx="762285" cy="63939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0856E12C-1C86-694D-BA18-EB9B134CFD0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573807" y="1735484"/>
                <a:ext cx="698500" cy="698500"/>
              </a:xfrm>
              <a:prstGeom prst="rect">
                <a:avLst/>
              </a:prstGeom>
            </p:spPr>
          </p:pic>
        </p:grpSp>
      </p:grp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23BD3E87-C811-E84C-A696-30F58AC85CA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3064" y="2709472"/>
            <a:ext cx="3181611" cy="3656918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C4338FC0-C9D7-064F-8BE3-FFCDF9DF8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686929" y="2709472"/>
            <a:ext cx="3181611" cy="3656918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847FF3D2-F6F1-F143-9787-592B89174E5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93981" y="2722896"/>
            <a:ext cx="3181611" cy="3656918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79547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2 (Green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E16843-3C9A-854C-9FAE-62AB069E9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5617" y="1587240"/>
            <a:ext cx="1061684" cy="4699260"/>
          </a:xfrm>
          <a:prstGeom prst="rect">
            <a:avLst/>
          </a:prstGeom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04EFD4-02A0-3A4D-B3DB-8FC9FF86A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0875C05-4D62-F141-915D-FABAC4CBE6B6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47783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0285EB-3B6F-DE4F-87C7-283501EA6B87}"/>
              </a:ext>
            </a:extLst>
          </p:cNvPr>
          <p:cNvGrpSpPr/>
          <p:nvPr userDrawn="1"/>
        </p:nvGrpSpPr>
        <p:grpSpPr>
          <a:xfrm>
            <a:off x="471922" y="1650740"/>
            <a:ext cx="762285" cy="719798"/>
            <a:chOff x="4131625" y="1815836"/>
            <a:chExt cx="762285" cy="719798"/>
          </a:xfrm>
          <a:solidFill>
            <a:srgbClr val="F2F778"/>
          </a:solidFill>
        </p:grpSpPr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93DCF575-DAA9-984C-87FF-16ABB0EC722B}"/>
                </a:ext>
              </a:extLst>
            </p:cNvPr>
            <p:cNvSpPr/>
            <p:nvPr userDrawn="1"/>
          </p:nvSpPr>
          <p:spPr>
            <a:xfrm rot="10800000">
              <a:off x="4242282" y="2217103"/>
              <a:ext cx="540972" cy="31853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74793665-9ADF-5843-AB9B-8D5C9C5E7ABE}"/>
                </a:ext>
              </a:extLst>
            </p:cNvPr>
            <p:cNvSpPr/>
            <p:nvPr userDrawn="1"/>
          </p:nvSpPr>
          <p:spPr>
            <a:xfrm>
              <a:off x="4131625" y="1815836"/>
              <a:ext cx="762285" cy="63939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0856E12C-1C86-694D-BA18-EB9B134CFD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8407" y="1608484"/>
            <a:ext cx="698500" cy="69850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A0CA4229-3E67-044A-BF5B-C30237A8071D}"/>
              </a:ext>
            </a:extLst>
          </p:cNvPr>
          <p:cNvGrpSpPr/>
          <p:nvPr userDrawn="1"/>
        </p:nvGrpSpPr>
        <p:grpSpPr>
          <a:xfrm>
            <a:off x="6362699" y="1653459"/>
            <a:ext cx="762285" cy="719798"/>
            <a:chOff x="4131625" y="1815836"/>
            <a:chExt cx="762285" cy="719798"/>
          </a:xfrm>
          <a:solidFill>
            <a:srgbClr val="AFCA54"/>
          </a:solidFill>
        </p:grpSpPr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2A7CD60A-0D7A-CB42-9AEC-B94BC2E5EBE8}"/>
                </a:ext>
              </a:extLst>
            </p:cNvPr>
            <p:cNvSpPr/>
            <p:nvPr userDrawn="1"/>
          </p:nvSpPr>
          <p:spPr>
            <a:xfrm rot="10800000">
              <a:off x="4242282" y="2217103"/>
              <a:ext cx="540972" cy="31853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2F1A6415-4234-C343-B6CC-97126B3736C7}"/>
                </a:ext>
              </a:extLst>
            </p:cNvPr>
            <p:cNvSpPr/>
            <p:nvPr userDrawn="1"/>
          </p:nvSpPr>
          <p:spPr>
            <a:xfrm>
              <a:off x="4131625" y="1815836"/>
              <a:ext cx="762285" cy="63939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940899EA-7123-DF4A-A677-A1BA997C5A3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81891" y="1609269"/>
            <a:ext cx="698500" cy="698500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90FC2638-7420-9748-A510-E08FDA4889D9}"/>
              </a:ext>
            </a:extLst>
          </p:cNvPr>
          <p:cNvSpPr/>
          <p:nvPr userDrawn="1"/>
        </p:nvSpPr>
        <p:spPr>
          <a:xfrm>
            <a:off x="7248054" y="1652303"/>
            <a:ext cx="4467497" cy="63783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A3B018C4-5657-924F-BFCC-C27E6AC1F5CC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6217540" y="1654838"/>
            <a:ext cx="5974460" cy="631200"/>
          </a:xfrm>
          <a:prstGeom prst="rect">
            <a:avLst/>
          </a:prstGeom>
        </p:spPr>
        <p:txBody>
          <a:bodyPr lIns="1280160" tIns="0" rIns="182880" bIns="0" anchor="ctr">
            <a:normAutofit/>
          </a:bodyPr>
          <a:lstStyle>
            <a:lvl1pPr>
              <a:buFontTx/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D4DF796C-A363-8F49-9EDE-7C9D48F4AE0D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-2" y="2387340"/>
            <a:ext cx="5860473" cy="4051561"/>
          </a:xfrm>
          <a:prstGeom prst="rect">
            <a:avLst/>
          </a:prstGeom>
        </p:spPr>
        <p:txBody>
          <a:bodyPr lIns="6400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4281F71E-601B-ED45-B0E6-86D9A46088F7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6362699" y="2383653"/>
            <a:ext cx="5830709" cy="4051561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ACE6E678-5361-D14F-AA80-319061E64DA5}"/>
              </a:ext>
            </a:extLst>
          </p:cNvPr>
          <p:cNvSpPr/>
          <p:nvPr userDrawn="1"/>
        </p:nvSpPr>
        <p:spPr>
          <a:xfrm>
            <a:off x="1345558" y="1652303"/>
            <a:ext cx="4467497" cy="63783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296FFB47-2DCE-ED4F-953C-E6845D88274D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>
            <a:off x="-1" y="1658936"/>
            <a:ext cx="5745618" cy="631200"/>
          </a:xfrm>
          <a:prstGeom prst="rect">
            <a:avLst/>
          </a:prstGeom>
        </p:spPr>
        <p:txBody>
          <a:bodyPr lIns="1554480" tIns="0" rIns="182880" bIns="0" anchor="ctr">
            <a:normAutofit/>
          </a:bodyPr>
          <a:lstStyle>
            <a:lvl1pPr>
              <a:buFontTx/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79204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2 (Green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84251A2-01CA-A640-B954-EFBA90B99A87}"/>
              </a:ext>
            </a:extLst>
          </p:cNvPr>
          <p:cNvGrpSpPr/>
          <p:nvPr userDrawn="1"/>
        </p:nvGrpSpPr>
        <p:grpSpPr>
          <a:xfrm>
            <a:off x="6362699" y="1977569"/>
            <a:ext cx="5352852" cy="763988"/>
            <a:chOff x="6362699" y="1609269"/>
            <a:chExt cx="5352852" cy="76398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A842FBB-893B-C04A-97B6-08D5D89B478D}"/>
                </a:ext>
              </a:extLst>
            </p:cNvPr>
            <p:cNvGrpSpPr/>
            <p:nvPr userDrawn="1"/>
          </p:nvGrpSpPr>
          <p:grpSpPr>
            <a:xfrm>
              <a:off x="6362699" y="1652303"/>
              <a:ext cx="5352852" cy="720954"/>
              <a:chOff x="6362699" y="1652303"/>
              <a:chExt cx="5352852" cy="720954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0CA4229-3E67-044A-BF5B-C30237A8071D}"/>
                  </a:ext>
                </a:extLst>
              </p:cNvPr>
              <p:cNvGrpSpPr/>
              <p:nvPr userDrawn="1"/>
            </p:nvGrpSpPr>
            <p:grpSpPr>
              <a:xfrm>
                <a:off x="6362699" y="1653459"/>
                <a:ext cx="762285" cy="719798"/>
                <a:chOff x="4131625" y="1815836"/>
                <a:chExt cx="762285" cy="719798"/>
              </a:xfrm>
              <a:solidFill>
                <a:srgbClr val="AFCA54"/>
              </a:solidFill>
            </p:grpSpPr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2F1A6415-4234-C343-B6CC-97126B3736C7}"/>
                    </a:ext>
                  </a:extLst>
                </p:cNvPr>
                <p:cNvSpPr/>
                <p:nvPr userDrawn="1"/>
              </p:nvSpPr>
              <p:spPr>
                <a:xfrm>
                  <a:off x="4131625" y="1815836"/>
                  <a:ext cx="762285" cy="63939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52" name="Triangle 51">
                  <a:extLst>
                    <a:ext uri="{FF2B5EF4-FFF2-40B4-BE49-F238E27FC236}">
                      <a16:creationId xmlns:a16="http://schemas.microsoft.com/office/drawing/2014/main" id="{2A7CD60A-0D7A-CB42-9AEC-B94BC2E5EBE8}"/>
                    </a:ext>
                  </a:extLst>
                </p:cNvPr>
                <p:cNvSpPr/>
                <p:nvPr userDrawn="1"/>
              </p:nvSpPr>
              <p:spPr>
                <a:xfrm rot="10800000">
                  <a:off x="4242282" y="2217103"/>
                  <a:ext cx="540972" cy="31853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90FC2638-7420-9748-A510-E08FDA4889D9}"/>
                  </a:ext>
                </a:extLst>
              </p:cNvPr>
              <p:cNvSpPr/>
              <p:nvPr userDrawn="1"/>
            </p:nvSpPr>
            <p:spPr>
              <a:xfrm>
                <a:off x="7248054" y="1652303"/>
                <a:ext cx="4467497" cy="637833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40899EA-7123-DF4A-A677-A1BA997C5A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381891" y="1609269"/>
              <a:ext cx="698500" cy="6985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2E16843-3C9A-854C-9FAE-62AB069E9F0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5617" y="1892040"/>
            <a:ext cx="1061684" cy="4699260"/>
          </a:xfrm>
          <a:prstGeom prst="rect">
            <a:avLst/>
          </a:prstGeom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04EFD4-02A0-3A4D-B3DB-8FC9FF86A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0875C05-4D62-F141-915D-FABAC4CBE6B6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3"/>
            <a:ext cx="12192000" cy="942389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A3B018C4-5657-924F-BFCC-C27E6AC1F5CC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6210300" y="2023138"/>
            <a:ext cx="5981700" cy="631200"/>
          </a:xfrm>
          <a:prstGeom prst="rect">
            <a:avLst/>
          </a:prstGeom>
        </p:spPr>
        <p:txBody>
          <a:bodyPr lIns="1280160" tIns="0" rIns="182880" bIns="0" anchor="ctr">
            <a:normAutofit/>
          </a:bodyPr>
          <a:lstStyle>
            <a:lvl1pPr>
              <a:buFontTx/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D4DF796C-A363-8F49-9EDE-7C9D48F4AE0D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-2" y="2755641"/>
            <a:ext cx="5860473" cy="3725980"/>
          </a:xfrm>
          <a:prstGeom prst="rect">
            <a:avLst/>
          </a:prstGeom>
        </p:spPr>
        <p:txBody>
          <a:bodyPr lIns="6400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4281F71E-601B-ED45-B0E6-86D9A46088F7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6362699" y="2751953"/>
            <a:ext cx="5830709" cy="3729667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6D0951-A2AF-524E-B63C-39B101D5109C}"/>
              </a:ext>
            </a:extLst>
          </p:cNvPr>
          <p:cNvGrpSpPr/>
          <p:nvPr userDrawn="1"/>
        </p:nvGrpSpPr>
        <p:grpSpPr>
          <a:xfrm>
            <a:off x="471922" y="1976784"/>
            <a:ext cx="5341133" cy="762054"/>
            <a:chOff x="471922" y="1608484"/>
            <a:chExt cx="5341133" cy="76205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20285EB-3B6F-DE4F-87C7-283501EA6B87}"/>
                </a:ext>
              </a:extLst>
            </p:cNvPr>
            <p:cNvGrpSpPr/>
            <p:nvPr userDrawn="1"/>
          </p:nvGrpSpPr>
          <p:grpSpPr>
            <a:xfrm>
              <a:off x="471922" y="1650740"/>
              <a:ext cx="762285" cy="719798"/>
              <a:chOff x="4131625" y="1815836"/>
              <a:chExt cx="762285" cy="719798"/>
            </a:xfrm>
            <a:solidFill>
              <a:srgbClr val="F2F778"/>
            </a:solidFill>
          </p:grpSpPr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93DCF575-DAA9-984C-87FF-16ABB0EC722B}"/>
                  </a:ext>
                </a:extLst>
              </p:cNvPr>
              <p:cNvSpPr/>
              <p:nvPr userDrawn="1"/>
            </p:nvSpPr>
            <p:spPr>
              <a:xfrm rot="10800000">
                <a:off x="4242282" y="2217103"/>
                <a:ext cx="540972" cy="31853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74793665-9ADF-5843-AB9B-8D5C9C5E7ABE}"/>
                  </a:ext>
                </a:extLst>
              </p:cNvPr>
              <p:cNvSpPr/>
              <p:nvPr userDrawn="1"/>
            </p:nvSpPr>
            <p:spPr>
              <a:xfrm>
                <a:off x="4131625" y="1815836"/>
                <a:ext cx="762285" cy="639396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856E12C-1C86-694D-BA18-EB9B134CFD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48407" y="1608484"/>
              <a:ext cx="698500" cy="698500"/>
            </a:xfrm>
            <a:prstGeom prst="rect">
              <a:avLst/>
            </a:prstGeom>
          </p:spPr>
        </p:pic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ACE6E678-5361-D14F-AA80-319061E64DA5}"/>
                </a:ext>
              </a:extLst>
            </p:cNvPr>
            <p:cNvSpPr/>
            <p:nvPr userDrawn="1"/>
          </p:nvSpPr>
          <p:spPr>
            <a:xfrm>
              <a:off x="1345558" y="1652303"/>
              <a:ext cx="4467497" cy="63783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296FFB47-2DCE-ED4F-953C-E6845D88274D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>
            <a:off x="1" y="2041321"/>
            <a:ext cx="5804880" cy="631200"/>
          </a:xfrm>
          <a:prstGeom prst="rect">
            <a:avLst/>
          </a:prstGeom>
        </p:spPr>
        <p:txBody>
          <a:bodyPr lIns="1554480" tIns="0" rIns="182880" bIns="0" anchor="ctr">
            <a:normAutofit/>
          </a:bodyPr>
          <a:lstStyle>
            <a:lvl1pPr>
              <a:buFontTx/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52451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2 (Blue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E16843-3C9A-854C-9FAE-62AB069E9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5617" y="1587240"/>
            <a:ext cx="1061684" cy="4699260"/>
          </a:xfrm>
          <a:prstGeom prst="rect">
            <a:avLst/>
          </a:prstGeom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04EFD4-02A0-3A4D-B3DB-8FC9FF86A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0875C05-4D62-F141-915D-FABAC4CBE6B6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47783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0285EB-3B6F-DE4F-87C7-283501EA6B87}"/>
              </a:ext>
            </a:extLst>
          </p:cNvPr>
          <p:cNvGrpSpPr/>
          <p:nvPr userDrawn="1"/>
        </p:nvGrpSpPr>
        <p:grpSpPr>
          <a:xfrm>
            <a:off x="471922" y="1650740"/>
            <a:ext cx="762285" cy="719798"/>
            <a:chOff x="4131625" y="1815836"/>
            <a:chExt cx="762285" cy="719798"/>
          </a:xfrm>
          <a:solidFill>
            <a:srgbClr val="B6D6FF"/>
          </a:solidFill>
        </p:grpSpPr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93DCF575-DAA9-984C-87FF-16ABB0EC722B}"/>
                </a:ext>
              </a:extLst>
            </p:cNvPr>
            <p:cNvSpPr/>
            <p:nvPr userDrawn="1"/>
          </p:nvSpPr>
          <p:spPr>
            <a:xfrm rot="10800000">
              <a:off x="4242282" y="2217103"/>
              <a:ext cx="540972" cy="31853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74793665-9ADF-5843-AB9B-8D5C9C5E7ABE}"/>
                </a:ext>
              </a:extLst>
            </p:cNvPr>
            <p:cNvSpPr/>
            <p:nvPr userDrawn="1"/>
          </p:nvSpPr>
          <p:spPr>
            <a:xfrm>
              <a:off x="4131625" y="1815836"/>
              <a:ext cx="762285" cy="63939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0856E12C-1C86-694D-BA18-EB9B134CFD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8407" y="1608484"/>
            <a:ext cx="698500" cy="69850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A0CA4229-3E67-044A-BF5B-C30237A8071D}"/>
              </a:ext>
            </a:extLst>
          </p:cNvPr>
          <p:cNvGrpSpPr/>
          <p:nvPr userDrawn="1"/>
        </p:nvGrpSpPr>
        <p:grpSpPr>
          <a:xfrm>
            <a:off x="6362699" y="1653459"/>
            <a:ext cx="762285" cy="719798"/>
            <a:chOff x="4131625" y="1815836"/>
            <a:chExt cx="762285" cy="719798"/>
          </a:xfrm>
          <a:solidFill>
            <a:srgbClr val="336699"/>
          </a:solidFill>
        </p:grpSpPr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2A7CD60A-0D7A-CB42-9AEC-B94BC2E5EBE8}"/>
                </a:ext>
              </a:extLst>
            </p:cNvPr>
            <p:cNvSpPr/>
            <p:nvPr userDrawn="1"/>
          </p:nvSpPr>
          <p:spPr>
            <a:xfrm rot="10800000">
              <a:off x="4242282" y="2217103"/>
              <a:ext cx="540972" cy="31853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2F1A6415-4234-C343-B6CC-97126B3736C7}"/>
                </a:ext>
              </a:extLst>
            </p:cNvPr>
            <p:cNvSpPr/>
            <p:nvPr userDrawn="1"/>
          </p:nvSpPr>
          <p:spPr>
            <a:xfrm>
              <a:off x="4131625" y="1815836"/>
              <a:ext cx="762285" cy="63939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940899EA-7123-DF4A-A677-A1BA997C5A3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06607" y="1609269"/>
            <a:ext cx="698500" cy="698500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90FC2638-7420-9748-A510-E08FDA4889D9}"/>
              </a:ext>
            </a:extLst>
          </p:cNvPr>
          <p:cNvSpPr/>
          <p:nvPr userDrawn="1"/>
        </p:nvSpPr>
        <p:spPr>
          <a:xfrm>
            <a:off x="7248054" y="1652303"/>
            <a:ext cx="4467497" cy="63783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A3B018C4-5657-924F-BFCC-C27E6AC1F5CC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6217539" y="1654838"/>
            <a:ext cx="5974462" cy="631200"/>
          </a:xfrm>
          <a:prstGeom prst="rect">
            <a:avLst/>
          </a:prstGeom>
        </p:spPr>
        <p:txBody>
          <a:bodyPr lIns="1280160" tIns="0" rIns="182880" bIns="0" anchor="ctr">
            <a:normAutofit/>
          </a:bodyPr>
          <a:lstStyle>
            <a:lvl1pPr>
              <a:buFontTx/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D4DF796C-A363-8F49-9EDE-7C9D48F4AE0D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-2" y="2387340"/>
            <a:ext cx="5860473" cy="4051561"/>
          </a:xfrm>
          <a:prstGeom prst="rect">
            <a:avLst/>
          </a:prstGeom>
        </p:spPr>
        <p:txBody>
          <a:bodyPr lIns="6400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4281F71E-601B-ED45-B0E6-86D9A46088F7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6362699" y="2383653"/>
            <a:ext cx="5830709" cy="4051561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ACE6E678-5361-D14F-AA80-319061E64DA5}"/>
              </a:ext>
            </a:extLst>
          </p:cNvPr>
          <p:cNvSpPr/>
          <p:nvPr userDrawn="1"/>
        </p:nvSpPr>
        <p:spPr>
          <a:xfrm>
            <a:off x="1345558" y="1652303"/>
            <a:ext cx="4467497" cy="63783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296FFB47-2DCE-ED4F-953C-E6845D88274D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>
            <a:off x="1" y="1658936"/>
            <a:ext cx="5745616" cy="631200"/>
          </a:xfrm>
          <a:prstGeom prst="rect">
            <a:avLst/>
          </a:prstGeom>
        </p:spPr>
        <p:txBody>
          <a:bodyPr lIns="1554480" tIns="0" rIns="182880" bIns="0" anchor="ctr">
            <a:normAutofit/>
          </a:bodyPr>
          <a:lstStyle>
            <a:lvl1pPr>
              <a:buFontTx/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45118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2 (Blue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E16843-3C9A-854C-9FAE-62AB069E9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5617" y="1892040"/>
            <a:ext cx="1061684" cy="469926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A0CA4229-3E67-044A-BF5B-C30237A8071D}"/>
              </a:ext>
            </a:extLst>
          </p:cNvPr>
          <p:cNvGrpSpPr/>
          <p:nvPr userDrawn="1"/>
        </p:nvGrpSpPr>
        <p:grpSpPr>
          <a:xfrm>
            <a:off x="6362699" y="2021759"/>
            <a:ext cx="762285" cy="719798"/>
            <a:chOff x="4131625" y="1815836"/>
            <a:chExt cx="762285" cy="719798"/>
          </a:xfrm>
          <a:solidFill>
            <a:srgbClr val="336699"/>
          </a:solidFill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2F1A6415-4234-C343-B6CC-97126B3736C7}"/>
                </a:ext>
              </a:extLst>
            </p:cNvPr>
            <p:cNvSpPr/>
            <p:nvPr userDrawn="1"/>
          </p:nvSpPr>
          <p:spPr>
            <a:xfrm>
              <a:off x="4131625" y="1815836"/>
              <a:ext cx="762285" cy="63939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2A7CD60A-0D7A-CB42-9AEC-B94BC2E5EBE8}"/>
                </a:ext>
              </a:extLst>
            </p:cNvPr>
            <p:cNvSpPr/>
            <p:nvPr userDrawn="1"/>
          </p:nvSpPr>
          <p:spPr>
            <a:xfrm rot="10800000">
              <a:off x="4242282" y="2217103"/>
              <a:ext cx="540972" cy="31853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90FC2638-7420-9748-A510-E08FDA4889D9}"/>
              </a:ext>
            </a:extLst>
          </p:cNvPr>
          <p:cNvSpPr/>
          <p:nvPr userDrawn="1"/>
        </p:nvSpPr>
        <p:spPr>
          <a:xfrm>
            <a:off x="7248054" y="2020603"/>
            <a:ext cx="4467497" cy="63783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04EFD4-02A0-3A4D-B3DB-8FC9FF86AAF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0875C05-4D62-F141-915D-FABAC4CBE6B6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84163"/>
            <a:ext cx="12192000" cy="942389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A3B018C4-5657-924F-BFCC-C27E6AC1F5CC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6203092" y="2023138"/>
            <a:ext cx="5988908" cy="631200"/>
          </a:xfrm>
          <a:prstGeom prst="rect">
            <a:avLst/>
          </a:prstGeom>
        </p:spPr>
        <p:txBody>
          <a:bodyPr lIns="1280160" tIns="0" rIns="182880" bIns="0" anchor="ctr">
            <a:normAutofit/>
          </a:bodyPr>
          <a:lstStyle>
            <a:lvl1pPr>
              <a:buFontTx/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D4DF796C-A363-8F49-9EDE-7C9D48F4AE0D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-2" y="2755641"/>
            <a:ext cx="5860473" cy="3725980"/>
          </a:xfrm>
          <a:prstGeom prst="rect">
            <a:avLst/>
          </a:prstGeom>
        </p:spPr>
        <p:txBody>
          <a:bodyPr lIns="6400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4281F71E-601B-ED45-B0E6-86D9A46088F7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6362699" y="2751953"/>
            <a:ext cx="5830709" cy="3729667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0285EB-3B6F-DE4F-87C7-283501EA6B87}"/>
              </a:ext>
            </a:extLst>
          </p:cNvPr>
          <p:cNvGrpSpPr/>
          <p:nvPr userDrawn="1"/>
        </p:nvGrpSpPr>
        <p:grpSpPr>
          <a:xfrm>
            <a:off x="471922" y="2019040"/>
            <a:ext cx="762285" cy="719798"/>
            <a:chOff x="4131625" y="1815836"/>
            <a:chExt cx="762285" cy="719798"/>
          </a:xfrm>
          <a:solidFill>
            <a:srgbClr val="B6D6FF"/>
          </a:solidFill>
        </p:grpSpPr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93DCF575-DAA9-984C-87FF-16ABB0EC722B}"/>
                </a:ext>
              </a:extLst>
            </p:cNvPr>
            <p:cNvSpPr/>
            <p:nvPr userDrawn="1"/>
          </p:nvSpPr>
          <p:spPr>
            <a:xfrm rot="10800000">
              <a:off x="4242282" y="2217103"/>
              <a:ext cx="540972" cy="31853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74793665-9ADF-5843-AB9B-8D5C9C5E7ABE}"/>
                </a:ext>
              </a:extLst>
            </p:cNvPr>
            <p:cNvSpPr/>
            <p:nvPr userDrawn="1"/>
          </p:nvSpPr>
          <p:spPr>
            <a:xfrm>
              <a:off x="4131625" y="1815836"/>
              <a:ext cx="762285" cy="63939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0856E12C-1C86-694D-BA18-EB9B134CFD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0764" y="1976784"/>
            <a:ext cx="698500" cy="698500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ACE6E678-5361-D14F-AA80-319061E64DA5}"/>
              </a:ext>
            </a:extLst>
          </p:cNvPr>
          <p:cNvSpPr/>
          <p:nvPr userDrawn="1"/>
        </p:nvSpPr>
        <p:spPr>
          <a:xfrm>
            <a:off x="1345558" y="2020603"/>
            <a:ext cx="4467497" cy="63783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296FFB47-2DCE-ED4F-953C-E6845D88274D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>
            <a:off x="-1" y="2041321"/>
            <a:ext cx="5804882" cy="631200"/>
          </a:xfrm>
          <a:prstGeom prst="rect">
            <a:avLst/>
          </a:prstGeom>
        </p:spPr>
        <p:txBody>
          <a:bodyPr lIns="1554480" tIns="0" rIns="182880" bIns="0" anchor="ctr">
            <a:normAutofit/>
          </a:bodyPr>
          <a:lstStyle>
            <a:lvl1pPr>
              <a:buFontTx/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D0DBF2-6AE2-F74E-825C-E652052F819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06607" y="1979976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148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2 Horizontal (G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E16843-3C9A-854C-9FAE-62AB069E9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 flipV="1">
            <a:off x="5738155" y="-1901378"/>
            <a:ext cx="1061684" cy="11846011"/>
          </a:xfrm>
          <a:prstGeom prst="rect">
            <a:avLst/>
          </a:prstGeom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04EFD4-02A0-3A4D-B3DB-8FC9FF86A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0875C05-4D62-F141-915D-FABAC4CBE6B6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47783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D4DF796C-A363-8F49-9EDE-7C9D48F4AE0D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-1" y="1564515"/>
            <a:ext cx="12192002" cy="2006587"/>
          </a:xfrm>
          <a:prstGeom prst="rect">
            <a:avLst/>
          </a:prstGeom>
        </p:spPr>
        <p:txBody>
          <a:bodyPr lIns="1371600" tIns="13716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0A503D-70B7-C94C-ACE7-7AF44A3D82B9}"/>
              </a:ext>
            </a:extLst>
          </p:cNvPr>
          <p:cNvGrpSpPr/>
          <p:nvPr userDrawn="1"/>
        </p:nvGrpSpPr>
        <p:grpSpPr>
          <a:xfrm>
            <a:off x="433470" y="1564688"/>
            <a:ext cx="758824" cy="593182"/>
            <a:chOff x="433470" y="1428764"/>
            <a:chExt cx="758824" cy="593182"/>
          </a:xfrm>
        </p:grpSpPr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901EDFF2-BDDD-D940-88CA-458DDBF8E6D3}"/>
                </a:ext>
              </a:extLst>
            </p:cNvPr>
            <p:cNvSpPr/>
            <p:nvPr userDrawn="1"/>
          </p:nvSpPr>
          <p:spPr>
            <a:xfrm rot="5400000">
              <a:off x="762543" y="1566003"/>
              <a:ext cx="540972" cy="318531"/>
            </a:xfrm>
            <a:prstGeom prst="triangle">
              <a:avLst/>
            </a:prstGeom>
            <a:solidFill>
              <a:srgbClr val="F2F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671E8BF-DB38-2B4A-890C-1F08EA199A41}"/>
                </a:ext>
              </a:extLst>
            </p:cNvPr>
            <p:cNvGrpSpPr/>
            <p:nvPr userDrawn="1"/>
          </p:nvGrpSpPr>
          <p:grpSpPr>
            <a:xfrm>
              <a:off x="433470" y="1428764"/>
              <a:ext cx="688203" cy="593182"/>
              <a:chOff x="433470" y="1428764"/>
              <a:chExt cx="688203" cy="593182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52A935C0-AA3C-E94F-8BB7-63D440A19B79}"/>
                  </a:ext>
                </a:extLst>
              </p:cNvPr>
              <p:cNvSpPr/>
              <p:nvPr userDrawn="1"/>
            </p:nvSpPr>
            <p:spPr>
              <a:xfrm>
                <a:off x="433470" y="1454783"/>
                <a:ext cx="688203" cy="540972"/>
              </a:xfrm>
              <a:prstGeom prst="roundRect">
                <a:avLst/>
              </a:prstGeom>
              <a:solidFill>
                <a:srgbClr val="F2F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C0F68C9-7F66-B345-A79A-A63B39BBB36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511719" y="1428764"/>
                <a:ext cx="593182" cy="593182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F510249-3F8C-D341-B5F7-C5F3E9A79852}"/>
              </a:ext>
            </a:extLst>
          </p:cNvPr>
          <p:cNvGrpSpPr/>
          <p:nvPr userDrawn="1"/>
        </p:nvGrpSpPr>
        <p:grpSpPr>
          <a:xfrm>
            <a:off x="433470" y="4276638"/>
            <a:ext cx="758824" cy="593182"/>
            <a:chOff x="433470" y="2052416"/>
            <a:chExt cx="758824" cy="593182"/>
          </a:xfrm>
        </p:grpSpPr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63CEDCCC-5F35-AE40-A88F-D9EF041A5587}"/>
                </a:ext>
              </a:extLst>
            </p:cNvPr>
            <p:cNvSpPr/>
            <p:nvPr userDrawn="1"/>
          </p:nvSpPr>
          <p:spPr>
            <a:xfrm rot="5400000">
              <a:off x="762543" y="2192137"/>
              <a:ext cx="540972" cy="318531"/>
            </a:xfrm>
            <a:prstGeom prst="triangle">
              <a:avLst/>
            </a:prstGeom>
            <a:solidFill>
              <a:srgbClr val="AFC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B267632-62AD-D549-8769-0E713D9CFA4B}"/>
                </a:ext>
              </a:extLst>
            </p:cNvPr>
            <p:cNvGrpSpPr/>
            <p:nvPr userDrawn="1"/>
          </p:nvGrpSpPr>
          <p:grpSpPr>
            <a:xfrm>
              <a:off x="433470" y="2052416"/>
              <a:ext cx="688203" cy="593182"/>
              <a:chOff x="433470" y="2052416"/>
              <a:chExt cx="688203" cy="593182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D2C66211-7820-BD4E-A70B-7E45D09D839A}"/>
                  </a:ext>
                </a:extLst>
              </p:cNvPr>
              <p:cNvSpPr/>
              <p:nvPr userDrawn="1"/>
            </p:nvSpPr>
            <p:spPr>
              <a:xfrm>
                <a:off x="433470" y="2080917"/>
                <a:ext cx="688203" cy="540972"/>
              </a:xfrm>
              <a:prstGeom prst="roundRect">
                <a:avLst/>
              </a:prstGeom>
              <a:solidFill>
                <a:srgbClr val="AFCA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DDDB91E-6E55-7149-AEC0-AC9CF5D192A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473619" y="2052416"/>
                <a:ext cx="593182" cy="593182"/>
              </a:xfrm>
              <a:prstGeom prst="rect">
                <a:avLst/>
              </a:prstGeom>
            </p:spPr>
          </p:pic>
        </p:grpSp>
      </p:grp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7DE7B5E-0029-E345-BEE1-FC0AFC0592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-2" y="4276639"/>
            <a:ext cx="12192004" cy="2133940"/>
          </a:xfrm>
          <a:prstGeom prst="rect">
            <a:avLst/>
          </a:prstGeom>
        </p:spPr>
        <p:txBody>
          <a:bodyPr lIns="1371600" tIns="13716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884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 1–5 (Gra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23BD3E87-C811-E84C-A696-30F58AC85CA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-2" y="1804006"/>
            <a:ext cx="12192002" cy="786794"/>
          </a:xfrm>
          <a:prstGeom prst="rect">
            <a:avLst/>
          </a:prstGeom>
        </p:spPr>
        <p:txBody>
          <a:bodyPr lIns="2103120" tIns="0" rIns="0" bIns="0" anchor="ctr">
            <a:normAutofit/>
          </a:bodyPr>
          <a:lstStyle>
            <a:lvl1pPr>
              <a:lnSpc>
                <a:spcPct val="100000"/>
              </a:lnSpc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FFF8DEE-C021-0D4A-9D3E-0100389F15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-2" y="3612369"/>
            <a:ext cx="12192002" cy="786794"/>
          </a:xfrm>
          <a:prstGeom prst="rect">
            <a:avLst/>
          </a:prstGeom>
        </p:spPr>
        <p:txBody>
          <a:bodyPr lIns="2103120" tIns="0" rIns="0" bIns="0" anchor="ctr">
            <a:normAutofit/>
          </a:bodyPr>
          <a:lstStyle>
            <a:lvl1pPr>
              <a:lnSpc>
                <a:spcPct val="100000"/>
              </a:lnSpc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1DE1A17-06A4-284A-B961-A281A0EA112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-2" y="5586297"/>
            <a:ext cx="12192002" cy="786794"/>
          </a:xfrm>
          <a:prstGeom prst="rect">
            <a:avLst/>
          </a:prstGeom>
        </p:spPr>
        <p:txBody>
          <a:bodyPr lIns="2103120" tIns="0" rIns="0" bIns="0" anchor="ctr">
            <a:normAutofit/>
          </a:bodyPr>
          <a:lstStyle>
            <a:lvl1pPr>
              <a:lnSpc>
                <a:spcPct val="100000"/>
              </a:lnSpc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57D5B3E-ECA7-9646-9D6B-A117C17753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0" y="2729750"/>
            <a:ext cx="12192002" cy="786794"/>
          </a:xfrm>
          <a:prstGeom prst="rect">
            <a:avLst/>
          </a:prstGeom>
        </p:spPr>
        <p:txBody>
          <a:bodyPr lIns="0" tIns="0" rIns="2286000" bIns="0" anchor="ctr">
            <a:normAutofit/>
          </a:bodyPr>
          <a:lstStyle>
            <a:lvl1pPr algn="r">
              <a:lnSpc>
                <a:spcPct val="100000"/>
              </a:lnSpc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4CF2766-63D0-DF43-A785-F5F70EDFEB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0" y="4635562"/>
            <a:ext cx="12192002" cy="786794"/>
          </a:xfrm>
          <a:prstGeom prst="rect">
            <a:avLst/>
          </a:prstGeom>
        </p:spPr>
        <p:txBody>
          <a:bodyPr lIns="0" tIns="0" rIns="2286000" bIns="0" anchor="ctr">
            <a:normAutofit/>
          </a:bodyPr>
          <a:lstStyle>
            <a:lvl1pPr algn="r">
              <a:lnSpc>
                <a:spcPct val="100000"/>
              </a:lnSpc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FB69537-E423-6B4F-BC35-2F14C1204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281771DF-C6D8-144C-B804-025CE6F3623E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930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alytics and Visualiz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1692-E8EB-9B48-A3FF-28A105468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3817"/>
            <a:ext cx="12192000" cy="1925934"/>
          </a:xfrm>
          <a:prstGeom prst="rect">
            <a:avLst/>
          </a:prstGeom>
        </p:spPr>
        <p:txBody>
          <a:bodyPr lIns="3931920" rIns="182880" anchor="t"/>
          <a:lstStyle>
            <a:lvl1pPr algn="l"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0F6073-9A75-B144-8D7A-F8B4C7D3D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163" y="4696691"/>
            <a:ext cx="10016837" cy="387927"/>
          </a:xfrm>
          <a:prstGeom prst="rect">
            <a:avLst/>
          </a:prstGeom>
        </p:spPr>
        <p:txBody>
          <a:bodyPr rIns="731520" anchor="ctr"/>
          <a:lstStyle>
            <a:lvl1pPr marL="0" indent="0" algn="r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0742F-CE16-8D45-80EC-0CDAE5627D40}"/>
              </a:ext>
            </a:extLst>
          </p:cNvPr>
          <p:cNvSpPr txBox="1"/>
          <p:nvPr userDrawn="1"/>
        </p:nvSpPr>
        <p:spPr>
          <a:xfrm>
            <a:off x="4322618" y="5361558"/>
            <a:ext cx="5818910" cy="4616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lvl="1" algn="r" rtl="0"/>
            <a:r>
              <a:rPr lang="en-US" sz="2400" b="1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Analytics and Visualization</a:t>
            </a:r>
            <a:endParaRPr lang="en-US" sz="24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F3F52-771A-B74E-8C5C-97F9F62112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7871" y="1634837"/>
            <a:ext cx="2985201" cy="2220474"/>
          </a:xfrm>
          <a:prstGeom prst="rect">
            <a:avLst/>
          </a:prstGeom>
        </p:spPr>
      </p:pic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749F7192-9B25-744A-8C75-C6EBBC97E3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4070" y="5823223"/>
            <a:ext cx="11381534" cy="654050"/>
          </a:xfrm>
          <a:prstGeom prst="rect">
            <a:avLst/>
          </a:prstGeom>
        </p:spPr>
        <p:txBody>
          <a:bodyPr rIns="1645920"/>
          <a:lstStyle>
            <a:lvl1pPr marL="0" indent="0" algn="r">
              <a:buFontTx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9379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1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9E23B66-C35C-444C-B105-447FE24426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96650" y="1639497"/>
            <a:ext cx="5410200" cy="46609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563B8C2-F404-6747-BFC7-8EE91457C1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2710641"/>
            <a:ext cx="3380875" cy="1136433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75BFB82-24DC-ED4B-8C02-8F9394C10E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3969947"/>
            <a:ext cx="3380872" cy="2330450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4CED6D4-3A4B-D440-AC66-A358EE7E71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22628" y="1884641"/>
            <a:ext cx="3569371" cy="123679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6676343D-32FE-574D-86BF-B44CFBFD10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22629" y="3244304"/>
            <a:ext cx="3569370" cy="143853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524F58F-34C5-DC4C-8CB5-8A50B42525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22629" y="4784561"/>
            <a:ext cx="3569370" cy="1638708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2732C7-8617-DF46-9846-33323412E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095C172-5661-FF4E-9682-F2077400BDB3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81092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2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30E296-A0F2-DD40-A851-144B1FD4E7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96650" y="1639497"/>
            <a:ext cx="5410200" cy="46609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0528FD22-8B72-9F40-9AC2-827F6508AB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2710641"/>
            <a:ext cx="3380875" cy="1136433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51C11C2-6F6D-844C-A91B-1761D2D546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3969947"/>
            <a:ext cx="3380872" cy="2330450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EAD5B2A-F843-7444-AF09-1596C1A625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22628" y="1884641"/>
            <a:ext cx="3569371" cy="123679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32473EE-DC70-5142-A61A-4DC36FC700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22629" y="3244304"/>
            <a:ext cx="3569370" cy="143853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FB846540-CCB5-9B41-9B41-B36A5FB523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22629" y="4784561"/>
            <a:ext cx="3569370" cy="1638708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809747F-BF26-2046-885B-34DDF85C2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20B7CE8-06FE-8640-B775-E43BC70C66AB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44740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3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8DF3AC-2204-7C4B-B389-FA9993D61A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96650" y="1639497"/>
            <a:ext cx="5410200" cy="4660900"/>
          </a:xfrm>
          <a:prstGeom prst="rect">
            <a:avLst/>
          </a:prstGeom>
        </p:spPr>
      </p:pic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0077A12-53E2-4D44-85DD-6406921F3E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2710641"/>
            <a:ext cx="3380875" cy="1136433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178EBE1B-B317-1647-BDB9-95CC25E68E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3969947"/>
            <a:ext cx="3380872" cy="2330450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EC7A48CA-F22F-474A-AE35-720DD4795B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22628" y="1884641"/>
            <a:ext cx="3569371" cy="123679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A418984E-C361-E545-AD3F-2B457E8B5E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22629" y="3244304"/>
            <a:ext cx="3569370" cy="143853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7D22656-3019-3A49-9ABF-8AAA8BDB57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22629" y="4784561"/>
            <a:ext cx="3569370" cy="1638708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0F97867-965E-DF4B-93D9-0F89A9AD5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C840AB8-531E-8447-B9C2-E6C084D8461B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560134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4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B47776-7DF8-094F-8CCB-AAE5188BC5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96650" y="1639497"/>
            <a:ext cx="5410200" cy="46609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546BAF7-FB1C-A34E-A122-60583EEB4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2710641"/>
            <a:ext cx="3380875" cy="1136433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20213F52-F9E8-044D-8A63-70087C894A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3969947"/>
            <a:ext cx="3380872" cy="2330450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F6AFD257-639C-6848-93AB-A2900EE290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22628" y="1884641"/>
            <a:ext cx="3569371" cy="123679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86F5AD08-CAC7-1E48-B593-F51859E96F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22629" y="3244304"/>
            <a:ext cx="3569370" cy="143853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11F95408-8B9E-834F-8146-665C3821E7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22629" y="4784561"/>
            <a:ext cx="3569370" cy="1638708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5211B66-58D6-A747-A228-20DF48542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9E65E57-6EB5-EA41-ABCD-38ABEFA16475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348744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5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286352-0507-5F45-96D2-91F0CD96EC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96650" y="1639497"/>
            <a:ext cx="5410200" cy="4660900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26BD0010-C5F1-0A4A-9C8A-7BD72151B0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2710641"/>
            <a:ext cx="3380875" cy="1136433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F9E415F-80A2-B743-8859-21EC147DBA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3969947"/>
            <a:ext cx="3380872" cy="2330450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9B5AB3B-068F-6C49-9A6C-090249DA60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22628" y="1884641"/>
            <a:ext cx="3569371" cy="123679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530CE0-D2E5-F643-BE14-2CD5A27557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22629" y="3244304"/>
            <a:ext cx="3569370" cy="143853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BE52196-C708-2E4E-B8AB-B63F4CD2C9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22629" y="4784561"/>
            <a:ext cx="3569370" cy="1638708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860120-5ED9-8A47-B0F1-E94C03AFE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568D4A6-00E4-714D-8FFC-E06D2B963069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059138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1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F90413-A896-5849-B030-9F8A899ECD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80609" y="1516625"/>
            <a:ext cx="5630782" cy="4850932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19626F6-901A-8140-9BAA-4CFBB3AFAC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3127476"/>
            <a:ext cx="3380872" cy="1258205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F57E360-EA07-6A4E-98C7-7E13DFB93C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4638847"/>
            <a:ext cx="3380872" cy="1728710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7EE6CE8-0559-F249-BF91-D0F1F4FC0C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70757" y="3787125"/>
            <a:ext cx="3521243" cy="2580431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7442AB-02E2-474D-9E57-26468AE486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70756" y="2161830"/>
            <a:ext cx="3521243" cy="136239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52A0BE0-B5D3-A34D-A150-AB038B8AC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10CA8B3B-62DD-7F4F-B48A-16A1DE7DB2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B47A99F-54CF-D84A-9C6F-5805D0202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58067FB-F439-5245-8032-9A9514C2558E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25958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2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F90413-A896-5849-B030-9F8A899ECD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80609" y="1516625"/>
            <a:ext cx="5630782" cy="48509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4BBA90-E332-5449-90A5-D6A3163048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45E4704-62DC-914F-A97D-D0312C85F0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E3177B48-3B04-9746-BEC9-E6AA909C1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3127476"/>
            <a:ext cx="3380872" cy="1258205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9560924-A7D6-A74B-91FD-CF15BCCAC1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4638847"/>
            <a:ext cx="3380872" cy="1728710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66F0236-123D-0249-9383-0A2319957A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70757" y="3787125"/>
            <a:ext cx="3521243" cy="2580431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1F43AFE1-1E15-1D42-A9B9-D638296389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70756" y="2161830"/>
            <a:ext cx="3521243" cy="136239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CA5ACB2-6BD3-BA4B-8D93-08EBCFCFC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C2E14DF-4146-F94E-AD01-7D8DE7D019EA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51816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3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F90413-A896-5849-B030-9F8A899ECD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80610" y="1516625"/>
            <a:ext cx="5630780" cy="48509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1435ACB-3FF0-FA4F-A127-CE5892001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0E66478-6D69-8C40-A94A-49A2D9AE1E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A85DB04-B27D-FB48-A1A9-789C2A08AE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3127476"/>
            <a:ext cx="3380872" cy="1258205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5C9953F-7A4F-4F42-B9B7-F3F3D73E97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4638847"/>
            <a:ext cx="3380872" cy="1728710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ACBE2732-8A7B-244E-83C6-E4C9728F14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70757" y="3787125"/>
            <a:ext cx="3521243" cy="2580431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E3A32FCC-94A4-2449-9986-3341532CA7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70756" y="2161830"/>
            <a:ext cx="3521243" cy="136239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B668753-6A0D-534A-BB85-AB0BBC61C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727927D5-ECBC-6C41-B1F8-9042C7A0AE3F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533091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4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F90413-A896-5849-B030-9F8A899ECD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80610" y="1516625"/>
            <a:ext cx="5630780" cy="485093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82EA46E-87FC-7046-914A-7F38D31EF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0B59AB-A19D-8E43-904B-C21AEA30C7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D8B5EE3-B455-2049-9E86-7B7DA91B5F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3127476"/>
            <a:ext cx="3380872" cy="1362390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339ACB6-20B4-8E41-95A5-3E7EF4284A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4638847"/>
            <a:ext cx="3380872" cy="1728710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AAC5BD6-79B6-FF49-91BF-06E9DD57E6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70757" y="3787125"/>
            <a:ext cx="3521243" cy="2580431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E44D3E81-24B8-D44D-A9EE-A7743F19BE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70756" y="2161830"/>
            <a:ext cx="3521243" cy="136239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BD1DE41-A001-9647-AE4B-ABE2CA6657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255820B-972A-4F4B-BBFE-6EA077B21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3C40AA3-7BF2-EE4A-BAC8-3856FF89DD93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236984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1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044ED1-417D-9542-A235-8DDE7F9487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80610" y="1516625"/>
            <a:ext cx="5630779" cy="485093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B545614-0495-7F40-A253-4A88071CC2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3561347"/>
            <a:ext cx="3380873" cy="2806208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160E129-1C44-0F4F-AD47-F8934CE25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18883" y="4593570"/>
            <a:ext cx="3473116" cy="195983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6C86149-A54C-3640-947D-2A501E9C34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58724" y="2227987"/>
            <a:ext cx="3533276" cy="195983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B30F307A-BC40-8D43-A953-CA7BC8423B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C4E4BCDE-740A-1240-BCBC-9975130E00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A382B88-DBC0-7B47-93C4-74B975B05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91AAC64-DC29-2B45-AED4-66E87A3C7D64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1805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0B9FA-1808-414E-AA01-E590E5D33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1950"/>
            <a:ext cx="11430000" cy="6134099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1">
            <a:extLst>
              <a:ext uri="{FF2B5EF4-FFF2-40B4-BE49-F238E27FC236}">
                <a16:creationId xmlns:a16="http://schemas.microsoft.com/office/drawing/2014/main" id="{C7BC97BF-E182-714A-8289-7C7FB3309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EB6C4C3A-41BD-4442-BEC0-F5C281BB34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46001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2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044ED1-417D-9542-A235-8DDE7F9487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80610" y="1516625"/>
            <a:ext cx="5630779" cy="4850929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02BAE4F-2534-A243-9AF9-EE93275A17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3561347"/>
            <a:ext cx="3380873" cy="2806208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D80C657B-0CA0-EA4E-82A0-F870338A5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18883" y="4593570"/>
            <a:ext cx="3473116" cy="195983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79DD0CCF-35CA-6F42-BEF0-1854435B31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58724" y="2227987"/>
            <a:ext cx="3533276" cy="195983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Slide Number Placeholder 11">
            <a:extLst>
              <a:ext uri="{FF2B5EF4-FFF2-40B4-BE49-F238E27FC236}">
                <a16:creationId xmlns:a16="http://schemas.microsoft.com/office/drawing/2014/main" id="{97F84B9C-FCE6-0740-AEB9-3F99FFF8EA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2ABF4D3-34F6-CF49-9DE4-53356FF916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05E40E-9613-D646-AF89-E506AB1B8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6CC6F4C-F188-674F-ACA2-961BD54877AB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460931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3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044ED1-417D-9542-A235-8DDE7F9487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80610" y="1516625"/>
            <a:ext cx="5630778" cy="4850929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AC22CE55-22B5-EA41-BBC8-58C2B4A034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3561347"/>
            <a:ext cx="3380873" cy="2806208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50A32DEB-925E-7A45-9682-B7D6D30D2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18883" y="4593570"/>
            <a:ext cx="3473116" cy="195983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5AC4919-2B29-A64F-8729-76752C7C82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58724" y="2227987"/>
            <a:ext cx="3533276" cy="195983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Slide Number Placeholder 11">
            <a:extLst>
              <a:ext uri="{FF2B5EF4-FFF2-40B4-BE49-F238E27FC236}">
                <a16:creationId xmlns:a16="http://schemas.microsoft.com/office/drawing/2014/main" id="{87F9F634-FF5B-8A4B-BD92-EF010BA82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2D513FC-F7F0-3140-95E6-2580D8281C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D1F25AD-AC6E-4145-AD1D-1C6C1C03F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809256-CE49-F449-B5FD-56D16509A563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970294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el Step 5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14C7169-A65B-0643-9BD9-BEAB078CCE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A24D748B-E1BA-9941-8AD4-CD75BA696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5BA7F34-7383-EE48-BFFA-F8614812DA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A46C02-6384-AB4B-9ADE-BA60AD7F7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920A8969-7A59-B342-8EF4-47207DBBE11F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9DD9F291-572D-0142-B82F-34269002D4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63493"/>
            <a:ext cx="3754581" cy="1958429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C5669CC-A039-8644-8EE4-744BC96538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69985"/>
            <a:ext cx="3754581" cy="2446694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2DE09013-DA71-DB4A-9B9D-A34D4CB1B2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863493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C6845601-B580-E34C-8A13-2016CD833E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535966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8E04E05C-A7CF-984C-9F50-C610F2E13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6682" y="5135922"/>
            <a:ext cx="4035318" cy="128075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08796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el Step 5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9511328-B176-9F4D-A9BE-883A177DA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24" name="Slide Number Placeholder 11">
            <a:extLst>
              <a:ext uri="{FF2B5EF4-FFF2-40B4-BE49-F238E27FC236}">
                <a16:creationId xmlns:a16="http://schemas.microsoft.com/office/drawing/2014/main" id="{703D5E07-20A3-9D43-81E7-723F70EDA3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0BDF0FB-FB98-FF48-861E-0644287F79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35967C7-8B8E-4F48-A8DC-AF112DF87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6F20E4C-7270-D847-B5C0-F21F54FF7152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3E38AA6C-0856-4C4B-95F1-266E3537F9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63493"/>
            <a:ext cx="3754581" cy="1958429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DEC7746-3FDC-6C41-BBB9-0F2D0D502A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69985"/>
            <a:ext cx="3754581" cy="2446694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9A10B17-ACE2-CE47-A983-446826315D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863493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3ABA393-E8A9-8041-A2F9-5197A989F1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535966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B3B533D0-874F-6A41-8875-D79C0F425D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6682" y="5135922"/>
            <a:ext cx="4035318" cy="128075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2591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el Step 5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0F92434-6D8D-1849-AB66-1ECF89CA03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24" name="Slide Number Placeholder 11">
            <a:extLst>
              <a:ext uri="{FF2B5EF4-FFF2-40B4-BE49-F238E27FC236}">
                <a16:creationId xmlns:a16="http://schemas.microsoft.com/office/drawing/2014/main" id="{8D7C7BE3-EC74-224E-9E03-01C6154090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CC934A9B-6101-6048-834B-0E256BF299F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660699-30FF-F845-B48A-44EBBC982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8906811-78CA-0743-8E1B-BB7C3D13A9B5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57B0E2B-6A31-E448-8240-07C2B44071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63493"/>
            <a:ext cx="3754581" cy="1958429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4B34403-D1A8-CA4C-9FC9-554FC941F4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69985"/>
            <a:ext cx="3754581" cy="2446694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573F88-28FD-A840-A1E0-1CCBED3FF2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863493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1360F284-6E50-0944-9EF3-A7731AAAE0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535966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7BBF2ED1-D580-2641-AB36-77B653E8A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6682" y="5135922"/>
            <a:ext cx="4035318" cy="128075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47267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el Step 5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69F130C-541A-884F-B41A-1A1AE71609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24" name="Slide Number Placeholder 11">
            <a:extLst>
              <a:ext uri="{FF2B5EF4-FFF2-40B4-BE49-F238E27FC236}">
                <a16:creationId xmlns:a16="http://schemas.microsoft.com/office/drawing/2014/main" id="{928AC723-3988-3548-BC07-FDF1E7FDD9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BA01F392-27A8-F140-93C5-417D185D3E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8C64A48-F933-5946-80FD-AEF660991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759B96A-A9F8-B440-88E2-0CABB6E1AF8D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FF55B82-407E-1F4D-BA76-5B4E00F58D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63493"/>
            <a:ext cx="3754581" cy="1958429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043E45B-B05F-8349-BA46-CCADBFBE61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69985"/>
            <a:ext cx="3754581" cy="2446694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F11A190-808C-A441-ADA1-19B0B6C9B2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863493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01BFE17-E67B-8447-B9AB-57FCB5FC7D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535966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C0A177C-402B-8943-B487-E59465F73D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6682" y="5135922"/>
            <a:ext cx="4035318" cy="128075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33689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el Step 5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B8531CA-D65B-AD4E-A357-0641E549DF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24" name="Slide Number Placeholder 11">
            <a:extLst>
              <a:ext uri="{FF2B5EF4-FFF2-40B4-BE49-F238E27FC236}">
                <a16:creationId xmlns:a16="http://schemas.microsoft.com/office/drawing/2014/main" id="{EFFB4B7E-297F-B84E-8A6F-A36486860D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E3A7643-1AD3-F04C-A919-22C6CDC6DE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E3FE4762-2F48-6248-96FE-3D82CF7FF3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63493"/>
            <a:ext cx="3754581" cy="1958429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F775F73-4F86-2E46-BEC4-3DC802266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69985"/>
            <a:ext cx="3754581" cy="2446694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E0B7C158-91B1-7F4C-A096-E071682BEA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863493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D10D342-0BC8-2247-BD0D-55645CE220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535966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CCAE7D66-6C25-284C-B62F-208CF5133B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6682" y="5135922"/>
            <a:ext cx="4035318" cy="128075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128BC7-1465-B940-B962-72E67F657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9D422EE-58D6-9D4C-8CFA-11065332ABE8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3317323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eel Step 4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148FC80-B17F-E947-910A-DF52B0F4B2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1957491A-EA37-FB4E-B58B-4DE1CA1F0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9715DE02-F61D-E945-B898-EDEB0197B7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F7AF5F9-9829-7044-9FF7-B7811EF036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74E0920F-0C5A-3440-9CE8-204B4FB46547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A72E499-913B-4549-A37F-72139721A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909831"/>
            <a:ext cx="3754581" cy="2044832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01EF59E-87E1-9845-B78F-0375BFC187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4239491"/>
            <a:ext cx="3754581" cy="2177188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44EE620B-AB27-514F-82D8-79B7F9F996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909831"/>
            <a:ext cx="4035318" cy="187330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9E21C69B-2855-3049-8355-B1EFAA404A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954662"/>
            <a:ext cx="4035318" cy="2363011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68750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eel Step 4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148FC80-B17F-E947-910A-DF52B0F4B2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19" name="Slide Number Placeholder 11">
            <a:extLst>
              <a:ext uri="{FF2B5EF4-FFF2-40B4-BE49-F238E27FC236}">
                <a16:creationId xmlns:a16="http://schemas.microsoft.com/office/drawing/2014/main" id="{14553A7C-F924-174B-BDE0-3EF21034DB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2CCD47A6-7D35-7E4E-AC6C-1A62825397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8A681BB-381E-D840-A8C4-3F7B2876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6E6D330-BF3D-084D-8E16-5AB7F3311CC6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0426899-9E54-B84F-97B2-D82541207F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909831"/>
            <a:ext cx="3754581" cy="2044832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4A342C4-B8E3-AA42-B200-F36CFBBA94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4239491"/>
            <a:ext cx="3754581" cy="2177188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A6D9B79-B4F5-7243-8E4A-6BC9E5B580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909831"/>
            <a:ext cx="4035318" cy="187330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B3D0C5E5-22F5-C74E-A85C-F9FDC399B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954662"/>
            <a:ext cx="4035318" cy="2363011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62243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heel Step 4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148FC80-B17F-E947-910A-DF52B0F4B2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19" name="Slide Number Placeholder 11">
            <a:extLst>
              <a:ext uri="{FF2B5EF4-FFF2-40B4-BE49-F238E27FC236}">
                <a16:creationId xmlns:a16="http://schemas.microsoft.com/office/drawing/2014/main" id="{25F43180-CB35-AA4C-86B8-564988F86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AE49F1AF-B271-8E4A-B0D3-8A7B039E573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F3CC401-FBDD-BB40-A194-C03760A38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EE3EB1-1EEB-784F-83A2-E49DB43A26A4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EA7E1CFF-E2CE-C54F-BEDF-AB254965A8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909831"/>
            <a:ext cx="3754581" cy="2044832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8F0C289-91AF-6046-8F3C-FD7055A1B2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4239491"/>
            <a:ext cx="3754581" cy="2177188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664A61A8-9EFC-B24C-9010-6EE03B7028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909831"/>
            <a:ext cx="4035318" cy="187330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AA53DE78-6036-684C-A5CA-D3ADBDC5EA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954662"/>
            <a:ext cx="4035318" cy="2363011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0271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E774-6A80-D54B-A8C5-2CC6D3AF2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74073"/>
            <a:ext cx="12192000" cy="6096000"/>
          </a:xfrm>
          <a:prstGeom prst="rect">
            <a:avLst/>
          </a:prstGeom>
        </p:spPr>
        <p:txBody>
          <a:bodyPr anchor="ctr"/>
          <a:lstStyle>
            <a:lvl1pPr algn="ctr"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EDAD8685-77EA-ED42-B5CE-11E8A0814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EBB64E9B-5731-C04B-A11F-6EB261D5B4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550215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eel Step 4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148FC80-B17F-E947-910A-DF52B0F4B2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19" name="Slide Number Placeholder 11">
            <a:extLst>
              <a:ext uri="{FF2B5EF4-FFF2-40B4-BE49-F238E27FC236}">
                <a16:creationId xmlns:a16="http://schemas.microsoft.com/office/drawing/2014/main" id="{9FBD6610-A575-1547-8594-A8900EB24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BED2F566-1514-044F-ABFB-723836D9ED1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2706420-40EE-EA41-AB60-5DF5ACF8AA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909831"/>
            <a:ext cx="3754581" cy="2044832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639551AC-6954-9F4D-A13A-C6E783820E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4239491"/>
            <a:ext cx="3754581" cy="2177188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C30AB560-495E-D546-AA5A-8F27160698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909831"/>
            <a:ext cx="4035318" cy="187330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89458C9-A15A-6445-9F7F-99F7393E40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954662"/>
            <a:ext cx="4035318" cy="2363011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6826354-FE7B-9C4E-8173-201D6EA17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4248D58-76DD-3B45-AC16-0CD3B0D840C4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268222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1845E21-C7A5-8742-B493-F499302EED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19" name="Slide Number Placeholder 11">
            <a:extLst>
              <a:ext uri="{FF2B5EF4-FFF2-40B4-BE49-F238E27FC236}">
                <a16:creationId xmlns:a16="http://schemas.microsoft.com/office/drawing/2014/main" id="{08C44696-36B7-F24D-9BA6-8411AEE2E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B3BCC71-5FCC-334B-AF59-0656A20FF6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7574D28-A438-7A40-A908-A75FA3AE7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8AEB5BA-66BA-8F40-A176-E502AC33E098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F0466D2-BE7D-E74F-8E55-34ABCC50F7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63494"/>
            <a:ext cx="3754581" cy="4325271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CA4C3CBE-C448-0E42-8FDF-DD39B17E70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863493"/>
            <a:ext cx="4035318" cy="286848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B9D3DB9-80DD-E84E-8572-C814B8D7CE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4807527"/>
            <a:ext cx="4035318" cy="1510146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34890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1845E21-C7A5-8742-B493-F499302EED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18" name="Slide Number Placeholder 11">
            <a:extLst>
              <a:ext uri="{FF2B5EF4-FFF2-40B4-BE49-F238E27FC236}">
                <a16:creationId xmlns:a16="http://schemas.microsoft.com/office/drawing/2014/main" id="{6E84391B-2EAD-E04E-8781-6A3C588F6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72869CC-E183-3C44-A708-C5954FB919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4EEB444-F0AE-0646-80F6-A5B43364B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C7615D3-893B-6942-BA92-410ED681005D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651E70-21C7-8B43-AC66-ECBC8CD53A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63494"/>
            <a:ext cx="3754581" cy="4325271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AFD4137F-FEAA-4141-B380-EA3D1E60BE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863493"/>
            <a:ext cx="4035318" cy="286848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188A699-99DB-5844-B0BD-72CF20A8A8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4807527"/>
            <a:ext cx="4035318" cy="1510146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462127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1845E21-C7A5-8742-B493-F499302EED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18" name="Slide Number Placeholder 11">
            <a:extLst>
              <a:ext uri="{FF2B5EF4-FFF2-40B4-BE49-F238E27FC236}">
                <a16:creationId xmlns:a16="http://schemas.microsoft.com/office/drawing/2014/main" id="{ED600F15-AD6F-6D4A-BEA7-7DA91F07E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C37E7DF0-059F-B340-A104-707742795C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B3A656A-437E-5C4C-BF27-0FC7708A72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63494"/>
            <a:ext cx="3754581" cy="4325271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9248D0D0-958E-BA4B-9EA7-40846DB24E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863493"/>
            <a:ext cx="4035318" cy="286848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EF5D43D5-A6A1-0A40-9AD0-85D66BB79B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4807527"/>
            <a:ext cx="4035318" cy="1510146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0E7FB5E-632F-BC48-B1D1-92A8C96EF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C20D487-A506-C048-80A9-CFF46AC7CEC4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921320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 4 Step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66707C2-2BE9-1D44-AC9B-62FC9739D5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0" y="3428998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A91816-B0B1-474D-BBED-2E8895680E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2328595"/>
            <a:ext cx="10845800" cy="977900"/>
          </a:xfrm>
          <a:prstGeom prst="rect">
            <a:avLst/>
          </a:prstGeom>
        </p:spPr>
      </p:pic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0F3712E-E7B8-C14C-804B-8D4B61A1CE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37020" y="3428997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A2685BF-5F99-D54E-B9A9-BAABA6C77F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4020" y="3428996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9AA9DA9-3A06-8745-936C-C0DD1509DE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07114" y="3403271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DBAE0940-A49C-074A-89F7-CB476771E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BA66020-4465-3248-BAA2-36E9CA2DB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3E51E22-4837-C046-B5B3-0BAF165FF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96ACD4B-4587-574B-8083-49A9C6FD68E2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523996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 4 Step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66707C2-2BE9-1D44-AC9B-62FC9739D5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0" y="3428998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A91816-B0B1-474D-BBED-2E8895680E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2328595"/>
            <a:ext cx="10845800" cy="977900"/>
          </a:xfrm>
          <a:prstGeom prst="rect">
            <a:avLst/>
          </a:prstGeom>
        </p:spPr>
      </p:pic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0F3712E-E7B8-C14C-804B-8D4B61A1CE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37020" y="3428997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A2685BF-5F99-D54E-B9A9-BAABA6C77F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4020" y="3428996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9AA9DA9-3A06-8745-936C-C0DD1509DE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07114" y="3403271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C1E9DA33-94AE-C84A-AE04-BED4A2A1B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BFA67677-32F8-224C-BB7C-D8743013DD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6B97BFB-9A84-394A-A995-4A2EF55B4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36866663-034C-A548-80A8-9244835688D0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375585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 4 Steps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66707C2-2BE9-1D44-AC9B-62FC9739D5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0" y="3428998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A91816-B0B1-474D-BBED-2E8895680E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2328595"/>
            <a:ext cx="10845800" cy="977900"/>
          </a:xfrm>
          <a:prstGeom prst="rect">
            <a:avLst/>
          </a:prstGeom>
        </p:spPr>
      </p:pic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0F3712E-E7B8-C14C-804B-8D4B61A1CE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37020" y="3428997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A2685BF-5F99-D54E-B9A9-BAABA6C77F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4020" y="3428996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9AA9DA9-3A06-8745-936C-C0DD1509DE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07114" y="3403271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FC7A506E-3AC5-074D-85A2-E50EE3A7F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4D4700FD-C41F-D449-B7B3-C7C70F46A1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30FA368-061F-4B4A-97EC-53ECA0D6E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D4D930A-3093-F048-B975-FC6037081C16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7312940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 4 Steps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66707C2-2BE9-1D44-AC9B-62FC9739D5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0" y="3428998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A91816-B0B1-474D-BBED-2E8895680E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2328595"/>
            <a:ext cx="10845800" cy="977900"/>
          </a:xfrm>
          <a:prstGeom prst="rect">
            <a:avLst/>
          </a:prstGeom>
        </p:spPr>
      </p:pic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0F3712E-E7B8-C14C-804B-8D4B61A1CE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37020" y="3428997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A2685BF-5F99-D54E-B9A9-BAABA6C77F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4020" y="3428996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9AA9DA9-3A06-8745-936C-C0DD1509DE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07114" y="3403271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FF34F7CA-3430-7B41-814E-E7C5ACB1E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01645638-1C8D-084E-A4AD-2A90DA5872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A2DD6EE-ECFC-6B48-9443-1172DAD42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07AFD28-B0CE-7747-94B8-016A6E27D0C1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2091344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 3 Step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0A4D95-A0D6-EC45-AAC2-6B6DBBB8E4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721897"/>
            <a:ext cx="10845800" cy="3657600"/>
          </a:xfrm>
          <a:prstGeom prst="rect">
            <a:avLst/>
          </a:prstGeom>
        </p:spPr>
      </p:pic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D72831CD-E093-564B-8FED-1F596B91D9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0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E7A0F2A-F1EB-FE43-B84E-69FDAF54B6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5431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82585AC8-8E80-3944-B1C9-FC8CBB3A25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69583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EC39F44C-F024-7C47-9F90-65D8A0932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716AA5E-D4A2-0F48-9B44-5EEAEB13ED0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60FD89-7A4E-2D4C-A388-223F2E50B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C44B4BD2-9A86-A84D-A9FE-06BD2DF77C28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729560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 3 Step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0A4D95-A0D6-EC45-AAC2-6B6DBBB8E4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721897"/>
            <a:ext cx="10845800" cy="3657600"/>
          </a:xfrm>
          <a:prstGeom prst="rect">
            <a:avLst/>
          </a:prstGeom>
        </p:spPr>
      </p:pic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D72831CD-E093-564B-8FED-1F596B91D9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0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E7A0F2A-F1EB-FE43-B84E-69FDAF54B6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5431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82585AC8-8E80-3944-B1C9-FC8CBB3A25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69583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A75F4176-B64F-F747-AC17-02B52F746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4C6060B6-E04D-F242-8F5E-59023CF9A8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F7EF9F4-6627-DF4F-8902-48CA384C7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B47BB3D-F937-2445-A264-3E6CC77202CA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36897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941F48-3DFE-3745-8C22-5B354D520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1635B66-DC1E-B946-938D-E45306A001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6F8EA4-4342-6A41-B8A0-3704AD613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63494"/>
            <a:ext cx="12192000" cy="4543450"/>
          </a:xfrm>
          <a:prstGeom prst="rect">
            <a:avLst/>
          </a:prstGeom>
        </p:spPr>
        <p:txBody>
          <a:bodyPr lIns="457200" rIns="457200"/>
          <a:lstStyle>
            <a:lvl1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17A52B-56DB-0745-A016-A563BF76F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4D95420-8DC6-7149-B35A-6C04E53602E4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476411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 3 Steps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0A4D95-A0D6-EC45-AAC2-6B6DBBB8E4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721897"/>
            <a:ext cx="10845800" cy="3657600"/>
          </a:xfrm>
          <a:prstGeom prst="rect">
            <a:avLst/>
          </a:prstGeom>
        </p:spPr>
      </p:pic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D72831CD-E093-564B-8FED-1F596B91D9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0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E7A0F2A-F1EB-FE43-B84E-69FDAF54B6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5431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82585AC8-8E80-3944-B1C9-FC8CBB3A25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69583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1849472D-BB09-F64C-A6BF-00B2B7AA5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9077F3-D9DA-1342-9B1C-E83C1D43BA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2C32440-240D-D549-89A3-DC7A44AD4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2E9F3F5-BAFA-754E-8BB3-936B1B4AF6AD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25745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art Proces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31EFE38-50E6-A141-AB10-4E2982038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6550" y="1189126"/>
            <a:ext cx="8978900" cy="5105400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85050C62-121B-774B-83EF-BF028A418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6924" y="1407696"/>
            <a:ext cx="3777917" cy="2021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E61F7D-6A37-7D4E-A68F-4F4F4799CE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93043" y="1407696"/>
            <a:ext cx="3777917" cy="2021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4B1467A-6752-E74B-962C-8D6F1BF3EC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6924" y="4050633"/>
            <a:ext cx="3777917" cy="202130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BC9917F-1C13-9647-B1C9-F67C74F115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3043" y="4050633"/>
            <a:ext cx="3777917" cy="202130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8F3F5CC-AD6B-DD47-944B-A37842731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7"/>
          </a:xfrm>
          <a:prstGeom prst="rect">
            <a:avLst/>
          </a:prstGeom>
        </p:spPr>
        <p:txBody>
          <a:bodyPr lIns="457200" rIns="27432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FC7F7D6C-6B8A-4D41-8AE8-328131B3C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34909F2-6840-1146-9BEE-76E2D701EA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83247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art Proces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31EFE38-50E6-A141-AB10-4E2982038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6550" y="1189126"/>
            <a:ext cx="8978900" cy="5105400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85050C62-121B-774B-83EF-BF028A418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6924" y="1407696"/>
            <a:ext cx="3777917" cy="2021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E61F7D-6A37-7D4E-A68F-4F4F4799CE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93043" y="1407696"/>
            <a:ext cx="3777917" cy="2021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4B1467A-6752-E74B-962C-8D6F1BF3EC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6924" y="4050633"/>
            <a:ext cx="3777917" cy="202130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BC9917F-1C13-9647-B1C9-F67C74F115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3043" y="4050633"/>
            <a:ext cx="3777917" cy="202130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EA280C5-13BE-0840-B943-75E77DFC1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7"/>
          </a:xfrm>
          <a:prstGeom prst="rect">
            <a:avLst/>
          </a:prstGeom>
        </p:spPr>
        <p:txBody>
          <a:bodyPr lIns="457200" rIns="27432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37D6D2B-0103-2447-9B26-AA47FF6B1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83EAB52-BCFA-C146-AACB-661CC300E6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938802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art Process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31EFE38-50E6-A141-AB10-4E2982038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6550" y="1189126"/>
            <a:ext cx="8978900" cy="5105400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85050C62-121B-774B-83EF-BF028A418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6924" y="1407696"/>
            <a:ext cx="3777917" cy="2021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E61F7D-6A37-7D4E-A68F-4F4F4799CE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93043" y="1407696"/>
            <a:ext cx="3777917" cy="2021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4B1467A-6752-E74B-962C-8D6F1BF3EC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6924" y="4050633"/>
            <a:ext cx="3777917" cy="202130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BC9917F-1C13-9647-B1C9-F67C74F115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3043" y="4050633"/>
            <a:ext cx="3777917" cy="202130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AC57CE-7DE6-9646-B0FA-88F81D767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7"/>
          </a:xfrm>
          <a:prstGeom prst="rect">
            <a:avLst/>
          </a:prstGeom>
        </p:spPr>
        <p:txBody>
          <a:bodyPr lIns="457200" rIns="27432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C1CD3C40-7E74-7946-B620-8B3402B8F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B293CC5-AF87-4E43-B3C5-BE3855EB4E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92011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art Process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31EFE38-50E6-A141-AB10-4E2982038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6550" y="1189126"/>
            <a:ext cx="8978900" cy="5105400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85050C62-121B-774B-83EF-BF028A418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6924" y="1407696"/>
            <a:ext cx="3777917" cy="2021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E61F7D-6A37-7D4E-A68F-4F4F4799CE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93043" y="1407696"/>
            <a:ext cx="3777917" cy="2021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4B1467A-6752-E74B-962C-8D6F1BF3EC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6924" y="4050633"/>
            <a:ext cx="3777917" cy="202130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BC9917F-1C13-9647-B1C9-F67C74F115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3043" y="4050633"/>
            <a:ext cx="3777917" cy="202130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582D00-9D00-C147-B1A4-0775DF5E1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7"/>
          </a:xfrm>
          <a:prstGeom prst="rect">
            <a:avLst/>
          </a:prstGeom>
        </p:spPr>
        <p:txBody>
          <a:bodyPr lIns="457200" rIns="27432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F972E69B-2474-0841-98C2-886E321EB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BBECC04-BF9B-6E45-87D3-0AA3E508E0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303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with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941F48-3DFE-3745-8C22-5B354D520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1635B66-DC1E-B946-938D-E45306A001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6F8EA4-4342-6A41-B8A0-3704AD613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19798"/>
            <a:ext cx="9206630" cy="4887146"/>
          </a:xfrm>
          <a:prstGeom prst="rect">
            <a:avLst/>
          </a:prstGeom>
        </p:spPr>
        <p:txBody>
          <a:bodyPr lIns="457200" rIns="457200"/>
          <a:lstStyle>
            <a:lvl1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17A52B-56DB-0745-A016-A563BF76F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173C457-BE60-B74E-896C-89EDA12C81D3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47783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1DEB9D-FF03-214F-93C0-05FB8348AB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68225" y="1519798"/>
            <a:ext cx="2363556" cy="488714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BBB66AD-D4C8-1345-9224-373CCB48972B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9468226" y="1519798"/>
            <a:ext cx="2363556" cy="4887145"/>
          </a:xfrm>
          <a:prstGeom prst="rect">
            <a:avLst/>
          </a:prstGeom>
        </p:spPr>
        <p:txBody>
          <a:bodyPr lIns="182880" tIns="182880" rIns="182880" bIns="182880"/>
          <a:lstStyle>
            <a:lvl1pPr marL="45720" indent="0">
              <a:lnSpc>
                <a:spcPct val="100000"/>
              </a:lnSpc>
              <a:spcAft>
                <a:spcPts val="1200"/>
              </a:spcAft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71798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941F48-3DFE-3745-8C22-5B354D520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1635B66-DC1E-B946-938D-E45306A001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6F8EA4-4342-6A41-B8A0-3704AD613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569768"/>
            <a:ext cx="3168204" cy="4837176"/>
          </a:xfrm>
          <a:prstGeom prst="rect">
            <a:avLst/>
          </a:prstGeom>
        </p:spPr>
        <p:txBody>
          <a:bodyPr lIns="457200" rIns="457200"/>
          <a:lstStyle>
            <a:lvl1pPr marL="45720" indent="0">
              <a:lnSpc>
                <a:spcPct val="100000"/>
              </a:lnSpc>
              <a:spcAft>
                <a:spcPts val="1200"/>
              </a:spcAft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2920" indent="0">
              <a:lnSpc>
                <a:spcPct val="100000"/>
              </a:lnSpc>
              <a:spcAft>
                <a:spcPts val="1200"/>
              </a:spcAft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60120" indent="0">
              <a:lnSpc>
                <a:spcPct val="100000"/>
              </a:lnSpc>
              <a:spcAft>
                <a:spcPts val="1200"/>
              </a:spcAft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17320" indent="0">
              <a:lnSpc>
                <a:spcPct val="100000"/>
              </a:lnSpc>
              <a:spcAft>
                <a:spcPts val="1200"/>
              </a:spcAft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74520" indent="0">
              <a:lnSpc>
                <a:spcPct val="100000"/>
              </a:lnSpc>
              <a:spcAft>
                <a:spcPts val="1200"/>
              </a:spcAft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17A52B-56DB-0745-A016-A563BF76F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4D95420-8DC6-7149-B35A-6C04E53602E4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63408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1B37F9-EFB9-2048-918C-58043E0A6F9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296567" y="1518252"/>
            <a:ext cx="8595360" cy="4837176"/>
          </a:xfrm>
          <a:prstGeom prst="rect">
            <a:avLst/>
          </a:prstGeom>
          <a:solidFill>
            <a:srgbClr val="9AA5B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AD1D8D-2C46-5B44-9217-4C32E0292295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0DC483-42AC-FF40-B771-94CCB22D5CA6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70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3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4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5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6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7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theme" Target="../theme/theme18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theme" Target="../theme/theme2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theme" Target="../theme/theme2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theme" Target="../theme/theme2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theme" Target="../theme/theme2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38.xml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39.xml"/></Relationships>
</file>

<file path=ppt/slideMasters/_rels/slideMaster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theme" Target="../theme/theme27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5" Type="http://schemas.openxmlformats.org/officeDocument/2006/relationships/theme" Target="../theme/theme28.xml"/><Relationship Id="rId4" Type="http://schemas.openxmlformats.org/officeDocument/2006/relationships/slideLayout" Target="../slideLayouts/slideLayout48.xml"/></Relationships>
</file>

<file path=ppt/slideMasters/_rels/slideMaster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4" Type="http://schemas.openxmlformats.org/officeDocument/2006/relationships/theme" Target="../theme/theme2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_rels/slideMaster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theme" Target="../theme/theme30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_rels/slideMaster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5" Type="http://schemas.openxmlformats.org/officeDocument/2006/relationships/theme" Target="../theme/theme31.xml"/><Relationship Id="rId4" Type="http://schemas.openxmlformats.org/officeDocument/2006/relationships/slideLayout" Target="../slideLayouts/slideLayout60.xml"/></Relationships>
</file>

<file path=ppt/slideMasters/_rels/slideMaster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4" Type="http://schemas.openxmlformats.org/officeDocument/2006/relationships/theme" Target="../theme/theme32.xml"/></Relationships>
</file>

<file path=ppt/slideMasters/_rels/slideMaster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5" Type="http://schemas.openxmlformats.org/officeDocument/2006/relationships/theme" Target="../theme/theme33.xml"/><Relationship Id="rId4" Type="http://schemas.openxmlformats.org/officeDocument/2006/relationships/slideLayout" Target="../slideLayouts/slideLayout67.xml"/></Relationships>
</file>

<file path=ppt/slideMasters/_rels/slideMaster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4" Type="http://schemas.openxmlformats.org/officeDocument/2006/relationships/theme" Target="../theme/theme34.xml"/></Relationships>
</file>

<file path=ppt/slideMasters/_rels/slideMaster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5" Type="http://schemas.openxmlformats.org/officeDocument/2006/relationships/theme" Target="../theme/theme35.xml"/><Relationship Id="rId4" Type="http://schemas.openxmlformats.org/officeDocument/2006/relationships/slideLayout" Target="../slideLayouts/slideLayout7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8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1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A43C3A-EF50-B543-A77D-019A8D5D021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8300" y="361950"/>
            <a:ext cx="11455400" cy="6134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F48817-01F0-C044-8C03-13698D64CB69}"/>
              </a:ext>
            </a:extLst>
          </p:cNvPr>
          <p:cNvSpPr txBox="1"/>
          <p:nvPr userDrawn="1"/>
        </p:nvSpPr>
        <p:spPr>
          <a:xfrm>
            <a:off x="5250873" y="6573280"/>
            <a:ext cx="65728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7" algn="r" rtl="0"/>
            <a:r>
              <a:rPr lang="en-US" sz="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2019 Trilogy Education Services, Inc. All rights Reserved.</a:t>
            </a:r>
            <a:endParaRPr lang="en-US" sz="8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9F5678-CF7F-0645-9A08-D08809A80F6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377056" y="5281610"/>
            <a:ext cx="1169554" cy="102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81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83CF96-3644-0341-AE8D-6CF2D7E07047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5AC6C6-B460-F943-BECD-CFD4E75CACCB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172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D6C621-A545-E440-BA88-6B6E0222EF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61" y="7121"/>
            <a:ext cx="12166677" cy="684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9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C70604-A671-FF4F-960F-15D457557CEC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AF8AC3-1F78-8543-AE81-B7FE4555AE36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691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480438-DE99-2548-8C00-09631ADA71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61" y="11464"/>
            <a:ext cx="12166677" cy="683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90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26CABD-12B4-9742-8C12-15E4E51E4647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EF3E41A-0340-0C40-9DD3-355DE7009183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331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5701B6-3BE0-394E-BE96-3B956C155666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6D2A07-85F1-A745-ACB9-D279598EBD22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73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31FCAC-2BD8-B244-86B1-CC1B677906B0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563503-0B70-2A4F-A57C-700D3902F878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083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26D9DA-D317-7647-9C92-E9251F15999C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C4A09F-AF3B-3047-A3E1-F85BB835D74C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62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2A0471-0A6B-F548-9B1E-1DE2C6E0366B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AB5E1A-10CC-BB49-8542-9EAB4A3797E8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31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709688-8F69-CF4A-90F0-495B71815B99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B88FCE-8866-1645-AAA6-44D9E3AC695C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38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867091-D351-DA43-9297-E0D7CD86D2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8300" y="361950"/>
            <a:ext cx="11455400" cy="61341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5222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D402A5-09F3-2143-A8F6-63542C1013E0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40B361-0BAF-1043-89D7-13816B6C70DA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98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153F13-2896-174D-A52B-AB9B96E6082D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F1CFFF-2B69-0F49-B4E4-64A800325309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596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730604-FCC6-934D-8C29-4B79EBF65CAB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289E61-7BCB-614C-B7E9-72F587191D00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62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394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DD0EFD-7D70-1D43-B4EF-7D908EDD851E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E527AC-6FC3-354F-A8E1-6FE615D122F3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947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3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1885CD-433A-E94A-8A78-96D81C58C884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F86010-B1ED-DE48-ADC7-A3573AB7F2CA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034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B8D91D-8970-4D4E-B0BD-F460C0FE7C8B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B1EB59-9771-9A40-8B00-A4189A2EB20F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822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2B6B6B-8540-C940-8E7B-24EC42B872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1642912"/>
            <a:ext cx="11277600" cy="48387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A5D227-6EC7-4341-B63F-9DDB45EBA145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220601-7A0B-9D43-98BC-4CF7E25E176D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2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382436-A683-E54E-BC4A-EFE803B4EDDC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38DF92-3B3C-D34A-ACAB-578926FA22C4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987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97" r:id="rId2"/>
    <p:sldLayoutId id="2147483798" r:id="rId3"/>
    <p:sldLayoutId id="2147483800" r:id="rId4"/>
    <p:sldLayoutId id="214748380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594212-B932-4944-B6B3-7889D7A03015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ED0B6C-6F8E-9E4F-B18E-0DACF7BF804B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624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3" r:id="rId2"/>
    <p:sldLayoutId id="2147483694" r:id="rId3"/>
    <p:sldLayoutId id="214748369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C54E62-6B5F-AE4C-9F8E-322750966CAC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C94D04-9FCD-384B-BD0F-CA5CD1E836E4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566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43B44A-650A-4A4E-8E8D-C780355693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30" y="0"/>
            <a:ext cx="12182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56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ECDFC-B2CD-F441-AADB-D394B8A61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564743"/>
            <a:ext cx="2743200" cy="2932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993A05-3A79-1A40-9480-A2758CA0653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F93E38-4F84-C141-B6E1-7CB37BB187BD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C7565A-37C4-7449-AE69-FEF846FDAEEA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1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6" r:id="rId2"/>
    <p:sldLayoutId id="2147483717" r:id="rId3"/>
    <p:sldLayoutId id="2147483718" r:id="rId4"/>
    <p:sldLayoutId id="2147483719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22FF0-1272-494E-8417-A61053088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564742"/>
            <a:ext cx="3288633" cy="2932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386763-D3B0-7A4E-8CEF-567068718F5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BCF829-22AF-E645-8F18-98DEDE14FA02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6E2A37-AA40-8B4C-B2E8-67409C4A0F21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291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7" r:id="rId2"/>
    <p:sldLayoutId id="2147483729" r:id="rId3"/>
    <p:sldLayoutId id="214748373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23245C-AD60-2D4F-A9C7-2C68191FF98B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2BC308-31F5-3146-83F4-41000EFA3694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378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345F39-FDF8-C841-8027-AAEADA5E49C1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D4D34F-0521-3744-9716-CCEF5F165FDF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6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DE45FB-5162-8E41-9C15-2859E8775300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DFFD46-12B8-F540-B858-F43B13558F75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322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7DBC32-ADCD-514C-A80F-7561C7A11CAE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5A797B-20B4-724D-8551-2AAD23A2A427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96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207048-80BF-D145-BBC9-4FC00496C8A3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76631F-1169-B048-924F-FFBA6D9DCA02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621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1F967A-6046-CA49-A65E-60C53C6382AA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87E26-A7F6-DD45-B887-538243609BBC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64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148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802675-0221-584F-B6BE-D52DDE6E48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30" y="0"/>
            <a:ext cx="12182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78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9C8FED-CECD-8346-8D2B-3AAE6EA791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30" y="2773"/>
            <a:ext cx="12182140" cy="68524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D935E0-B8C0-8347-887E-5DEDFEF045A5}"/>
              </a:ext>
            </a:extLst>
          </p:cNvPr>
          <p:cNvSpPr txBox="1"/>
          <p:nvPr userDrawn="1"/>
        </p:nvSpPr>
        <p:spPr>
          <a:xfrm>
            <a:off x="9860" y="5185534"/>
            <a:ext cx="12182140" cy="615553"/>
          </a:xfrm>
          <a:prstGeom prst="rect">
            <a:avLst/>
          </a:prstGeom>
          <a:noFill/>
        </p:spPr>
        <p:txBody>
          <a:bodyPr wrap="square" rIns="1280160" rtlCol="0">
            <a:spAutoFit/>
          </a:bodyPr>
          <a:lstStyle/>
          <a:p>
            <a:pPr lvl="7" algn="r" rtl="0"/>
            <a:r>
              <a:rPr lang="en-US" sz="34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Instructor Demonstration</a:t>
            </a:r>
            <a:endParaRPr lang="en-US" sz="3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93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9E3B80-A281-E046-BA17-869D27E951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30" y="7121"/>
            <a:ext cx="12182140" cy="684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03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The%20focus%20for%20this%20section%20of%20the%20course%20is%20to%20build%20interactive%20visualizations%20for%20an%20audience.%20%20%20%20%20The%20idea%20behind%20this%20skill%20is%20that%20you%20provide%20the%20customer/consumer/client%20with%20the%20ability%20to%20visualize%20complex%20data%20so%20that%20they%20can%20explore%20and%20draw%20their%20own%20conclusions%20from%20it.%20%20%20%20%20This%20is%20a%20big%20trend%20in%20reproducible%20data%20science%20and%20data%20journalism.%20%20%20%20%20Here%20is%20an%20article%20that%20has%20some%20explanation%20about%20this:%20https:/medium.com/@FILWD/from-data-visualization-to-interactive-data-analysis-e24ae3751bf3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B7812-E32E-5A48-9536-37DBEA97B7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err="1"/>
              <a:t>Plotly</a:t>
            </a:r>
            <a:r>
              <a:rPr lang="en-US" sz="4000" dirty="0"/>
              <a:t> Day 2</a:t>
            </a:r>
          </a:p>
        </p:txBody>
      </p:sp>
    </p:spTree>
    <p:extLst>
      <p:ext uri="{BB962C8B-B14F-4D97-AF65-F5344CB8AC3E}">
        <p14:creationId xmlns:p14="http://schemas.microsoft.com/office/powerpoint/2010/main" val="4085465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BB31-6615-634D-AF2E-205FB1F53A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D194F-E8B0-664E-8A9A-FC83E426D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" y="1529097"/>
            <a:ext cx="11472672" cy="447943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</a:rPr>
              <a:t>Create box plots</a:t>
            </a:r>
            <a:r>
              <a:rPr lang="en-US" sz="2400" dirty="0"/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  </a:t>
            </a: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</a:rPr>
              <a:t>Create charts with data from API calls</a:t>
            </a:r>
            <a:r>
              <a:rPr lang="en-US" sz="2400" dirty="0"/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  </a:t>
            </a: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</a:rPr>
              <a:t>Use advanced JavaScript methods to create charts</a:t>
            </a:r>
            <a:r>
              <a:rPr lang="en-US" sz="2400" dirty="0"/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  </a:t>
            </a: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</a:rPr>
              <a:t>Use event handling to create dynamic charts</a:t>
            </a:r>
            <a:r>
              <a:rPr lang="en-US" sz="240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DAD196-8DA7-B94D-9593-7E3578D18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/>
              <a:t>Class Objectives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25C0A7-609C-8A44-9FDD-D4E5AD5BCA43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454485"/>
          </a:xfrm>
        </p:spPr>
        <p:txBody>
          <a:bodyPr/>
          <a:lstStyle/>
          <a:p>
            <a:r>
              <a:rPr lang="en-US" sz="2400" b="1" dirty="0"/>
              <a:t>By the end of the class you will:</a:t>
            </a:r>
          </a:p>
        </p:txBody>
      </p:sp>
    </p:spTree>
    <p:extLst>
      <p:ext uri="{BB962C8B-B14F-4D97-AF65-F5344CB8AC3E}">
        <p14:creationId xmlns:p14="http://schemas.microsoft.com/office/powerpoint/2010/main" val="2023711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BB31-6615-634D-AF2E-205FB1F53A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D194F-E8B0-664E-8A9A-FC83E426D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6" y="1176668"/>
            <a:ext cx="11153394" cy="5178412"/>
          </a:xfrm>
        </p:spPr>
        <p:txBody>
          <a:bodyPr/>
          <a:lstStyle/>
          <a:p>
            <a:pPr marL="457200" lvl="0" indent="-368300">
              <a:spcBef>
                <a:spcPts val="440"/>
              </a:spcBef>
              <a:buClr>
                <a:schemeClr val="dk1"/>
              </a:buClr>
              <a:buSzPts val="2200"/>
              <a:buFont typeface="Arial"/>
              <a:buChar char="●"/>
            </a:pPr>
            <a:r>
              <a:rPr lang="en-US" sz="2400" dirty="0"/>
              <a:t>The focus for this section of the course is to build interactive visualizations for an audience. </a:t>
            </a:r>
          </a:p>
          <a:p>
            <a:pPr marL="457200" lvl="0" indent="-368300">
              <a:spcBef>
                <a:spcPts val="440"/>
              </a:spcBef>
              <a:buClr>
                <a:schemeClr val="dk1"/>
              </a:buClr>
              <a:buSzPts val="2200"/>
              <a:buFont typeface="Arial"/>
              <a:buChar char="●"/>
            </a:pPr>
            <a:r>
              <a:rPr lang="en-US" sz="2400" dirty="0"/>
              <a:t>The idea behind this skill is that you provide the customer/consumer/client with the ability to visualize complex data so that they can explore and draw their own conclusions from it. </a:t>
            </a:r>
          </a:p>
          <a:p>
            <a:pPr marL="457200" lvl="0" indent="-368300">
              <a:spcBef>
                <a:spcPts val="440"/>
              </a:spcBef>
              <a:buClr>
                <a:schemeClr val="dk1"/>
              </a:buClr>
              <a:buSzPts val="2200"/>
              <a:buFont typeface="Arial"/>
              <a:buChar char="●"/>
            </a:pPr>
            <a:r>
              <a:rPr lang="en-US" sz="2400" dirty="0"/>
              <a:t>This is a big trend in reproducible data science and data journalism. </a:t>
            </a:r>
          </a:p>
          <a:p>
            <a:pPr marL="457200" lvl="0" indent="-368300">
              <a:spcBef>
                <a:spcPts val="440"/>
              </a:spcBef>
              <a:buClr>
                <a:schemeClr val="dk1"/>
              </a:buClr>
              <a:buSzPts val="2200"/>
              <a:buFont typeface="Arial"/>
              <a:buChar char="●"/>
            </a:pPr>
            <a:r>
              <a:rPr lang="en-US" sz="2400" dirty="0"/>
              <a:t>Here is an article that has some explanation about this: </a:t>
            </a:r>
            <a:r>
              <a:rPr lang="en-US" sz="2400" dirty="0">
                <a:hlinkClick r:id="rId2"/>
              </a:rPr>
              <a:t>https://medium.com/@FILWD/from-data-visualization-to-interactive-data-analysis-e24ae3751bf3</a:t>
            </a: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DAD196-8DA7-B94D-9593-7E3578D18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/>
              <a:t>“Why” </a:t>
            </a:r>
            <a:r>
              <a:rPr lang="en-US" sz="3200" b="1" dirty="0" err="1"/>
              <a:t>Plotly</a:t>
            </a:r>
            <a:r>
              <a:rPr lang="en-US" sz="32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56323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BB31-6615-634D-AF2E-205FB1F53A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D194F-E8B0-664E-8A9A-FC83E426D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6" y="1176668"/>
            <a:ext cx="11153394" cy="5178412"/>
          </a:xfrm>
        </p:spPr>
        <p:txBody>
          <a:bodyPr/>
          <a:lstStyle/>
          <a:p>
            <a:pPr marL="457200" lvl="0" indent="-36830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Communicate data insight and visualization to a wide audience using the browser.</a:t>
            </a:r>
          </a:p>
          <a:p>
            <a:pPr marL="457200" lvl="0" indent="-36830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endParaRPr lang="en-US" sz="2400" dirty="0">
              <a:solidFill>
                <a:schemeClr val="dk1"/>
              </a:solidFill>
            </a:endParaRPr>
          </a:p>
          <a:p>
            <a:pPr marL="457200" lvl="0" indent="-36830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More visually appealing than Matplotlib.</a:t>
            </a:r>
          </a:p>
          <a:p>
            <a:pPr marL="457200" lvl="0" indent="-36830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endParaRPr lang="en-US" sz="2400" dirty="0">
              <a:solidFill>
                <a:schemeClr val="dk1"/>
              </a:solidFill>
            </a:endParaRPr>
          </a:p>
          <a:p>
            <a:pPr marL="457200" lvl="0" indent="-36830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Offers interactivity.</a:t>
            </a:r>
          </a:p>
          <a:p>
            <a:pPr marL="457200" lvl="0" indent="-36830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endParaRPr lang="en-US" sz="2400" dirty="0">
              <a:solidFill>
                <a:schemeClr val="dk1"/>
              </a:solidFill>
            </a:endParaRPr>
          </a:p>
          <a:p>
            <a:pPr marL="457200" lvl="0" indent="-36830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 err="1">
                <a:solidFill>
                  <a:schemeClr val="dk1"/>
                </a:solidFill>
              </a:rPr>
              <a:t>Plotly</a:t>
            </a:r>
            <a:r>
              <a:rPr lang="en-US" sz="2400" dirty="0">
                <a:solidFill>
                  <a:schemeClr val="dk1"/>
                </a:solidFill>
              </a:rPr>
              <a:t> and many similar visualization libraries use JavaScript.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DAD196-8DA7-B94D-9593-7E3578D18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/>
              <a:t>“Why” </a:t>
            </a:r>
            <a:r>
              <a:rPr lang="en-US" sz="3200" b="1" dirty="0" err="1"/>
              <a:t>Plotly</a:t>
            </a:r>
            <a:r>
              <a:rPr lang="en-US" sz="32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55444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BB31-6615-634D-AF2E-205FB1F53A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D194F-E8B0-664E-8A9A-FC83E426D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" y="1529097"/>
            <a:ext cx="11472672" cy="4479433"/>
          </a:xfrm>
        </p:spPr>
        <p:txBody>
          <a:bodyPr/>
          <a:lstStyle/>
          <a:p>
            <a:pPr marL="45720" indent="0">
              <a:buNone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☑  </a:t>
            </a: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</a:rPr>
              <a:t>Create box plots</a:t>
            </a:r>
            <a:r>
              <a:rPr lang="en-US" sz="2400" dirty="0"/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  </a:t>
            </a: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</a:rPr>
              <a:t>Create charts with data from API calls</a:t>
            </a:r>
            <a:r>
              <a:rPr lang="en-US" sz="2400" dirty="0"/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  </a:t>
            </a: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</a:rPr>
              <a:t>Use advanced JavaScript methods to create charts</a:t>
            </a:r>
            <a:r>
              <a:rPr lang="en-US" sz="2400" dirty="0"/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  </a:t>
            </a: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</a:rPr>
              <a:t>Use event handling to create dynamic charts</a:t>
            </a:r>
            <a:r>
              <a:rPr lang="en-US" sz="240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DAD196-8DA7-B94D-9593-7E3578D18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/>
              <a:t>Class Objectives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25C0A7-609C-8A44-9FDD-D4E5AD5BCA43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454485"/>
          </a:xfrm>
        </p:spPr>
        <p:txBody>
          <a:bodyPr/>
          <a:lstStyle/>
          <a:p>
            <a:r>
              <a:rPr lang="en-US" sz="2400" b="1" dirty="0"/>
              <a:t>By the end of the class you will:</a:t>
            </a:r>
          </a:p>
        </p:txBody>
      </p:sp>
    </p:spTree>
    <p:extLst>
      <p:ext uri="{BB962C8B-B14F-4D97-AF65-F5344CB8AC3E}">
        <p14:creationId xmlns:p14="http://schemas.microsoft.com/office/powerpoint/2010/main" val="296332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BB31-6615-634D-AF2E-205FB1F53A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D194F-E8B0-664E-8A9A-FC83E426D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" y="1529097"/>
            <a:ext cx="11472672" cy="4479433"/>
          </a:xfrm>
        </p:spPr>
        <p:txBody>
          <a:bodyPr/>
          <a:lstStyle/>
          <a:p>
            <a:pPr marL="45720" indent="0">
              <a:buNone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☑  </a:t>
            </a: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</a:rPr>
              <a:t>Create box plots</a:t>
            </a:r>
            <a:r>
              <a:rPr lang="en-US" sz="2400" dirty="0"/>
              <a:t>.</a:t>
            </a:r>
          </a:p>
          <a:p>
            <a:pPr marL="45720" indent="0">
              <a:buNone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☑  </a:t>
            </a: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</a:rPr>
              <a:t>Create charts with data from API calls</a:t>
            </a:r>
            <a:r>
              <a:rPr lang="en-US" sz="2400" dirty="0"/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  </a:t>
            </a: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</a:rPr>
              <a:t>Use advanced JavaScript methods to create charts</a:t>
            </a:r>
            <a:r>
              <a:rPr lang="en-US" sz="2400" dirty="0"/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  </a:t>
            </a: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</a:rPr>
              <a:t>Use event handling to create dynamic charts</a:t>
            </a:r>
            <a:r>
              <a:rPr lang="en-US" sz="240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DAD196-8DA7-B94D-9593-7E3578D18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/>
              <a:t>Class Objectives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25C0A7-609C-8A44-9FDD-D4E5AD5BCA43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454485"/>
          </a:xfrm>
        </p:spPr>
        <p:txBody>
          <a:bodyPr/>
          <a:lstStyle/>
          <a:p>
            <a:r>
              <a:rPr lang="en-US" sz="2400" b="1" dirty="0"/>
              <a:t>By the end of the class you will:</a:t>
            </a:r>
          </a:p>
        </p:txBody>
      </p:sp>
    </p:spTree>
    <p:extLst>
      <p:ext uri="{BB962C8B-B14F-4D97-AF65-F5344CB8AC3E}">
        <p14:creationId xmlns:p14="http://schemas.microsoft.com/office/powerpoint/2010/main" val="2430312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BB31-6615-634D-AF2E-205FB1F53A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D194F-E8B0-664E-8A9A-FC83E426D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" y="1529097"/>
            <a:ext cx="11472672" cy="4479433"/>
          </a:xfrm>
        </p:spPr>
        <p:txBody>
          <a:bodyPr/>
          <a:lstStyle/>
          <a:p>
            <a:pPr marL="45720" indent="0">
              <a:buNone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☑  </a:t>
            </a: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</a:rPr>
              <a:t>Create box plots</a:t>
            </a:r>
            <a:r>
              <a:rPr lang="en-US" sz="2400" dirty="0"/>
              <a:t>.</a:t>
            </a:r>
          </a:p>
          <a:p>
            <a:pPr marL="45720" indent="0">
              <a:buNone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☑  </a:t>
            </a: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</a:rPr>
              <a:t>Create charts with data from API calls</a:t>
            </a:r>
            <a:r>
              <a:rPr lang="en-US" sz="2400" dirty="0"/>
              <a:t>.</a:t>
            </a:r>
          </a:p>
          <a:p>
            <a:pPr marL="45720" indent="0">
              <a:buNone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☑  </a:t>
            </a: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</a:rPr>
              <a:t>Use advanced JavaScript methods to create charts</a:t>
            </a:r>
            <a:r>
              <a:rPr lang="en-US" sz="2400" dirty="0"/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  </a:t>
            </a: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</a:rPr>
              <a:t>Use event handling to create dynamic charts</a:t>
            </a:r>
            <a:r>
              <a:rPr lang="en-US" sz="240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DAD196-8DA7-B94D-9593-7E3578D18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/>
              <a:t>Class Objectives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25C0A7-609C-8A44-9FDD-D4E5AD5BCA43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454485"/>
          </a:xfrm>
        </p:spPr>
        <p:txBody>
          <a:bodyPr/>
          <a:lstStyle/>
          <a:p>
            <a:r>
              <a:rPr lang="en-US" sz="2400" b="1" dirty="0"/>
              <a:t>By the end of the class you will:</a:t>
            </a:r>
          </a:p>
        </p:txBody>
      </p:sp>
    </p:spTree>
    <p:extLst>
      <p:ext uri="{BB962C8B-B14F-4D97-AF65-F5344CB8AC3E}">
        <p14:creationId xmlns:p14="http://schemas.microsoft.com/office/powerpoint/2010/main" val="2694719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BB31-6615-634D-AF2E-205FB1F53A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D194F-E8B0-664E-8A9A-FC83E426D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" y="1529097"/>
            <a:ext cx="11472672" cy="4479433"/>
          </a:xfrm>
        </p:spPr>
        <p:txBody>
          <a:bodyPr/>
          <a:lstStyle/>
          <a:p>
            <a:pPr marL="45720" indent="0">
              <a:buNone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☑  </a:t>
            </a: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</a:rPr>
              <a:t>Create box plots</a:t>
            </a:r>
            <a:r>
              <a:rPr lang="en-US" sz="2400" dirty="0"/>
              <a:t>.</a:t>
            </a:r>
          </a:p>
          <a:p>
            <a:pPr marL="45720" indent="0">
              <a:buNone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☑  </a:t>
            </a: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</a:rPr>
              <a:t>Create charts with data from API calls</a:t>
            </a:r>
            <a:r>
              <a:rPr lang="en-US" sz="2400" dirty="0"/>
              <a:t>.</a:t>
            </a:r>
          </a:p>
          <a:p>
            <a:pPr marL="45720" indent="0">
              <a:buNone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☑  </a:t>
            </a: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</a:rPr>
              <a:t>Use advanced JavaScript methods to create charts</a:t>
            </a:r>
            <a:r>
              <a:rPr lang="en-US" sz="2400" dirty="0"/>
              <a:t>.</a:t>
            </a:r>
          </a:p>
          <a:p>
            <a:pPr marL="45720" indent="0">
              <a:buNone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☑  </a:t>
            </a: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</a:rPr>
              <a:t>Use event handling to create dynamic charts</a:t>
            </a:r>
            <a:r>
              <a:rPr lang="en-US" sz="240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DAD196-8DA7-B94D-9593-7E3578D18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/>
              <a:t>Class Objectives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25C0A7-609C-8A44-9FDD-D4E5AD5BCA43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454485"/>
          </a:xfrm>
        </p:spPr>
        <p:txBody>
          <a:bodyPr/>
          <a:lstStyle/>
          <a:p>
            <a:r>
              <a:rPr lang="en-US" sz="2400" b="1" dirty="0"/>
              <a:t>By the end of the class you will:</a:t>
            </a:r>
          </a:p>
        </p:txBody>
      </p:sp>
    </p:spTree>
    <p:extLst>
      <p:ext uri="{BB962C8B-B14F-4D97-AF65-F5344CB8AC3E}">
        <p14:creationId xmlns:p14="http://schemas.microsoft.com/office/powerpoint/2010/main" val="104622687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C52D549D-757D-704D-9A3A-EBA1A7685101}"/>
    </a:ext>
  </a:extLst>
</a:theme>
</file>

<file path=ppt/theme/theme10.xml><?xml version="1.0" encoding="utf-8"?>
<a:theme xmlns:a="http://schemas.openxmlformats.org/drawingml/2006/main" name="Activity with Instructions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437B912B-3E04-D947-A329-AD79C9E6E000}"/>
    </a:ext>
  </a:extLst>
</a:theme>
</file>

<file path=ppt/theme/theme11.xml><?xml version="1.0" encoding="utf-8"?>
<a:theme xmlns:a="http://schemas.openxmlformats.org/drawingml/2006/main" name="Challen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5289F4A6-B06E-6743-A82A-9FA94D23DD1B}"/>
    </a:ext>
  </a:extLst>
</a:theme>
</file>

<file path=ppt/theme/theme12.xml><?xml version="1.0" encoding="utf-8"?>
<a:theme xmlns:a="http://schemas.openxmlformats.org/drawingml/2006/main" name="Challenge with Instruc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334F2505-6968-A94F-BE44-C70ACACE605D}"/>
    </a:ext>
  </a:extLst>
</a:theme>
</file>

<file path=ppt/theme/theme13.xml><?xml version="1.0" encoding="utf-8"?>
<a:theme xmlns:a="http://schemas.openxmlformats.org/drawingml/2006/main" name="Home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510F9270-BC19-4747-9ED2-B08C27C685B6}"/>
    </a:ext>
  </a:extLst>
</a:theme>
</file>

<file path=ppt/theme/theme14.xml><?xml version="1.0" encoding="utf-8"?>
<a:theme xmlns:a="http://schemas.openxmlformats.org/drawingml/2006/main" name="Homework Instruc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42DD1472-7466-1C46-B93A-330D2ED920D6}"/>
    </a:ext>
  </a:extLst>
</a:theme>
</file>

<file path=ppt/theme/theme15.xml><?xml version="1.0" encoding="utf-8"?>
<a:theme xmlns:a="http://schemas.openxmlformats.org/drawingml/2006/main" name="Numbered 1–4 (Green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BB756791-C187-BD46-8B50-D6BE6E85546F}"/>
    </a:ext>
  </a:extLst>
</a:theme>
</file>

<file path=ppt/theme/theme16.xml><?xml version="1.0" encoding="utf-8"?>
<a:theme xmlns:a="http://schemas.openxmlformats.org/drawingml/2006/main" name="Numbered 1–5 (Green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D9066406-8ADC-3746-BBE6-FD013215A952}"/>
    </a:ext>
  </a:extLst>
</a:theme>
</file>

<file path=ppt/theme/theme17.xml><?xml version="1.0" encoding="utf-8"?>
<a:theme xmlns:a="http://schemas.openxmlformats.org/drawingml/2006/main" name="Numbered 1–6 (Gray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4F1DB5EB-4CA2-6B45-B0AC-B62DE3107F5F}"/>
    </a:ext>
  </a:extLst>
</a:theme>
</file>

<file path=ppt/theme/theme18.xml><?xml version="1.0" encoding="utf-8"?>
<a:theme xmlns:a="http://schemas.openxmlformats.org/drawingml/2006/main" name="Numbered 1–6 (Blue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31D18F5F-B6D7-2A4B-BF1A-F6012FAE9F4A}"/>
    </a:ext>
  </a:extLst>
</a:theme>
</file>

<file path=ppt/theme/theme19.xml><?xml version="1.0" encoding="utf-8"?>
<a:theme xmlns:a="http://schemas.openxmlformats.org/drawingml/2006/main" name="Numbered 1–7(Gray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1E1B4D76-7C9E-5342-A205-7543C5664685}"/>
    </a:ext>
  </a:extLst>
</a:theme>
</file>

<file path=ppt/theme/theme2.xml><?xml version="1.0" encoding="utf-8"?>
<a:theme xmlns:a="http://schemas.openxmlformats.org/drawingml/2006/main" name="Subsection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DA2596A0-2CA1-574D-BA6E-8A104B3B646F}"/>
    </a:ext>
  </a:extLst>
</a:theme>
</file>

<file path=ppt/theme/theme20.xml><?xml version="1.0" encoding="utf-8"?>
<a:theme xmlns:a="http://schemas.openxmlformats.org/drawingml/2006/main" name="Numbered 1–8 (Gray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33D9C814-70F8-914B-8E7D-4A59EBF43D70}"/>
    </a:ext>
  </a:extLst>
</a:theme>
</file>

<file path=ppt/theme/theme21.xml><?xml version="1.0" encoding="utf-8"?>
<a:theme xmlns:a="http://schemas.openxmlformats.org/drawingml/2006/main" name="Numbered 1–8 (Green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276B4F72-C506-A74C-8084-53C3DBCDE988}"/>
    </a:ext>
  </a:extLst>
</a:theme>
</file>

<file path=ppt/theme/theme22.xml><?xml version="1.0" encoding="utf-8"?>
<a:theme xmlns:a="http://schemas.openxmlformats.org/drawingml/2006/main" name="Numbered 1–3 (Green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89D2D9BA-651B-BC42-BD52-454265B81659}"/>
    </a:ext>
  </a:extLst>
</a:theme>
</file>

<file path=ppt/theme/theme23.xml><?xml version="1.0" encoding="utf-8"?>
<a:theme xmlns:a="http://schemas.openxmlformats.org/drawingml/2006/main" name="Numbered 1–2 (Green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1D102571-AA67-CC4E-A9A7-6DEE76B1A23A}"/>
    </a:ext>
  </a:extLst>
</a:theme>
</file>

<file path=ppt/theme/theme24.xml><?xml version="1.0" encoding="utf-8"?>
<a:theme xmlns:a="http://schemas.openxmlformats.org/drawingml/2006/main" name="Numbered 1–2 (Blue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0587CB44-F8BB-C243-82D7-952D234779F2}"/>
    </a:ext>
  </a:extLst>
</a:theme>
</file>

<file path=ppt/theme/theme25.xml><?xml version="1.0" encoding="utf-8"?>
<a:theme xmlns:a="http://schemas.openxmlformats.org/drawingml/2006/main" name="Numbered 1–2 Horizontal (Green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CB3861AA-18AE-C14A-A898-61E9AABF4C65}"/>
    </a:ext>
  </a:extLst>
</a:theme>
</file>

<file path=ppt/theme/theme26.xml><?xml version="1.0" encoding="utf-8"?>
<a:theme xmlns:a="http://schemas.openxmlformats.org/drawingml/2006/main" name="Arrows 1–5 (Gray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BBE200CE-A740-1144-8C1B-BC9A5E3FB0D6}"/>
    </a:ext>
  </a:extLst>
</a:theme>
</file>

<file path=ppt/theme/theme27.xml><?xml version="1.0" encoding="utf-8"?>
<a:theme xmlns:a="http://schemas.openxmlformats.org/drawingml/2006/main" name="Pyramid 5 Ste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C202C97F-1AAC-6542-9AB6-7B1A860620C6}"/>
    </a:ext>
  </a:extLst>
</a:theme>
</file>

<file path=ppt/theme/theme28.xml><?xml version="1.0" encoding="utf-8"?>
<a:theme xmlns:a="http://schemas.openxmlformats.org/drawingml/2006/main" name="Pyramid 4 Ste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34CF1F75-234B-B240-AE3D-1563982EEEE2}"/>
    </a:ext>
  </a:extLst>
</a:theme>
</file>

<file path=ppt/theme/theme29.xml><?xml version="1.0" encoding="utf-8"?>
<a:theme xmlns:a="http://schemas.openxmlformats.org/drawingml/2006/main" name="Pyramid 3 Ste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11CADEBC-0D26-7C48-AC31-851196C06342}"/>
    </a:ext>
  </a:extLst>
</a:theme>
</file>

<file path=ppt/theme/theme3.xml><?xml version="1.0" encoding="utf-8"?>
<a:theme xmlns:a="http://schemas.openxmlformats.org/drawingml/2006/main" name="Transition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C5AF473D-9F0A-2644-B81A-59E292EDF2C2}"/>
    </a:ext>
  </a:extLst>
</a:theme>
</file>

<file path=ppt/theme/theme30.xml><?xml version="1.0" encoding="utf-8"?>
<a:theme xmlns:a="http://schemas.openxmlformats.org/drawingml/2006/main" name="Wheel 5 Ste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DEA9D750-4651-4449-AD93-BE976CE5D099}"/>
    </a:ext>
  </a:extLst>
</a:theme>
</file>

<file path=ppt/theme/theme31.xml><?xml version="1.0" encoding="utf-8"?>
<a:theme xmlns:a="http://schemas.openxmlformats.org/drawingml/2006/main" name="Wheel 4 Ste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715B4EBB-C081-024A-8C06-FB156F44980B}"/>
    </a:ext>
  </a:extLst>
</a:theme>
</file>

<file path=ppt/theme/theme3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97F8DF14-6E46-E945-A04B-018276C2626A}"/>
    </a:ext>
  </a:extLst>
</a:theme>
</file>

<file path=ppt/theme/theme33.xml><?xml version="1.0" encoding="utf-8"?>
<a:theme xmlns:a="http://schemas.openxmlformats.org/drawingml/2006/main" name="Arrows 4 Ste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1B2EB920-3939-B14D-8250-FC9E72E00646}"/>
    </a:ext>
  </a:extLst>
</a:theme>
</file>

<file path=ppt/theme/theme34.xml><?xml version="1.0" encoding="utf-8"?>
<a:theme xmlns:a="http://schemas.openxmlformats.org/drawingml/2006/main" name="Arrows 3 Ste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097FD9C3-7825-DB48-85D4-F6E819C6292C}"/>
    </a:ext>
  </a:extLst>
</a:theme>
</file>

<file path=ppt/theme/theme35.xml><?xml version="1.0" encoding="utf-8"?>
<a:theme xmlns:a="http://schemas.openxmlformats.org/drawingml/2006/main" name="4 Part Proces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666442BB-85B8-8C49-86E3-0EDDC872A887}"/>
    </a:ext>
  </a:extLst>
</a:theme>
</file>

<file path=ppt/theme/theme3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xt Onl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EC1E34D4-7BFE-6A48-A72A-E499520B8A63}"/>
    </a:ext>
  </a:extLst>
</a:theme>
</file>

<file path=ppt/theme/theme5.xml><?xml version="1.0" encoding="utf-8"?>
<a:theme xmlns:a="http://schemas.openxmlformats.org/drawingml/2006/main" name="Text Only with Sideb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D4F25CC8-201B-024D-86A4-8275B012A19F}"/>
    </a:ext>
  </a:extLst>
</a:theme>
</file>

<file path=ppt/theme/theme6.xml><?xml version="1.0" encoding="utf-8"?>
<a:theme xmlns:a="http://schemas.openxmlformats.org/drawingml/2006/main" name="Photo with Cap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20BFA8E8-03DE-A149-9F27-B19C8A3E025C}"/>
    </a:ext>
  </a:extLst>
</a:theme>
</file>

<file path=ppt/theme/theme7.xml><?xml version="1.0" encoding="utf-8"?>
<a:theme xmlns:a="http://schemas.openxmlformats.org/drawingml/2006/main" name="Call Attention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C1245C0D-6B32-3A47-A4FC-A6A13EFD3B00}"/>
    </a:ext>
  </a:extLst>
</a:theme>
</file>

<file path=ppt/theme/theme8.xml><?xml version="1.0" encoding="utf-8"?>
<a:theme xmlns:a="http://schemas.openxmlformats.org/drawingml/2006/main" name="Instructor Demonstr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6F733C25-8261-7041-A811-C780D95B6923}"/>
    </a:ext>
  </a:extLst>
</a:theme>
</file>

<file path=ppt/theme/theme9.xml><?xml version="1.0" encoding="utf-8"?>
<a:theme xmlns:a="http://schemas.openxmlformats.org/drawingml/2006/main" name="Activ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1158B94B-34FE-2A43-883F-B74A78F1389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3219</TotalTime>
  <Words>312</Words>
  <Application>Microsoft Macintosh PowerPoint</Application>
  <PresentationFormat>Widescreen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35</vt:i4>
      </vt:variant>
      <vt:variant>
        <vt:lpstr>Slide Titles</vt:lpstr>
      </vt:variant>
      <vt:variant>
        <vt:i4>8</vt:i4>
      </vt:variant>
    </vt:vector>
  </HeadingPairs>
  <TitlesOfParts>
    <vt:vector size="47" baseType="lpstr">
      <vt:lpstr>Arial</vt:lpstr>
      <vt:lpstr>Calibri</vt:lpstr>
      <vt:lpstr>Roboto</vt:lpstr>
      <vt:lpstr>Wingdings</vt:lpstr>
      <vt:lpstr>Title Slide</vt:lpstr>
      <vt:lpstr>Subsection Slide</vt:lpstr>
      <vt:lpstr>Transition Slide</vt:lpstr>
      <vt:lpstr>Text Only</vt:lpstr>
      <vt:lpstr>Text Only with Sidebar</vt:lpstr>
      <vt:lpstr>Photo with Caption</vt:lpstr>
      <vt:lpstr>Call Attention Slide</vt:lpstr>
      <vt:lpstr>Instructor Demonstration</vt:lpstr>
      <vt:lpstr>Activity</vt:lpstr>
      <vt:lpstr>Activity with Instructions </vt:lpstr>
      <vt:lpstr>Challenge</vt:lpstr>
      <vt:lpstr>Challenge with Instructions</vt:lpstr>
      <vt:lpstr>Homework</vt:lpstr>
      <vt:lpstr>Homework Instructions</vt:lpstr>
      <vt:lpstr>Numbered 1–4 (Green)</vt:lpstr>
      <vt:lpstr>Numbered 1–5 (Green)</vt:lpstr>
      <vt:lpstr>Numbered 1–6 (Gray)</vt:lpstr>
      <vt:lpstr>Numbered 1–6 (Blue)</vt:lpstr>
      <vt:lpstr>Numbered 1–7(Gray)</vt:lpstr>
      <vt:lpstr>Numbered 1–8 (Gray)</vt:lpstr>
      <vt:lpstr>Numbered 1–8 (Green)</vt:lpstr>
      <vt:lpstr>Numbered 1–3 (Green)</vt:lpstr>
      <vt:lpstr>Numbered 1–2 (Green)</vt:lpstr>
      <vt:lpstr>Numbered 1–2 (Blue)</vt:lpstr>
      <vt:lpstr>Numbered 1–2 Horizontal (Green)</vt:lpstr>
      <vt:lpstr>Arrows 1–5 (Gray)</vt:lpstr>
      <vt:lpstr>Pyramid 5 Steps</vt:lpstr>
      <vt:lpstr>Pyramid 4 Steps</vt:lpstr>
      <vt:lpstr>Pyramid 3 Steps</vt:lpstr>
      <vt:lpstr>Wheel 5 Steps</vt:lpstr>
      <vt:lpstr>Wheel 4 Steps</vt:lpstr>
      <vt:lpstr>Custom Design</vt:lpstr>
      <vt:lpstr>Arrows 4 Steps</vt:lpstr>
      <vt:lpstr>Arrows 3 Steps</vt:lpstr>
      <vt:lpstr>4 Part Process</vt:lpstr>
      <vt:lpstr>Plotly Day 2</vt:lpstr>
      <vt:lpstr>Class Objectives</vt:lpstr>
      <vt:lpstr>“Why” Plotly?</vt:lpstr>
      <vt:lpstr>“Why” Plotly?</vt:lpstr>
      <vt:lpstr>Class Objectives</vt:lpstr>
      <vt:lpstr>Class Objectives</vt:lpstr>
      <vt:lpstr>Class Objectives</vt:lpstr>
      <vt:lpstr>Class Objectives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Tom Berton</dc:creator>
  <cp:lastModifiedBy>Matthew Giordanella</cp:lastModifiedBy>
  <cp:revision>39</cp:revision>
  <dcterms:created xsi:type="dcterms:W3CDTF">2018-12-31T16:25:43Z</dcterms:created>
  <dcterms:modified xsi:type="dcterms:W3CDTF">2019-02-20T17:51:25Z</dcterms:modified>
</cp:coreProperties>
</file>